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7"/>
  </p:notesMasterIdLst>
  <p:sldIdLst>
    <p:sldId id="256" r:id="rId2"/>
    <p:sldId id="260" r:id="rId3"/>
    <p:sldId id="261" r:id="rId4"/>
    <p:sldId id="257" r:id="rId5"/>
    <p:sldId id="268" r:id="rId6"/>
  </p:sldIdLst>
  <p:sldSz cx="20104100" cy="15081250"/>
  <p:notesSz cx="20104100" cy="15081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C1F62-37DF-4CA0-AEE6-6A124A4F6793}" v="381" dt="2021-04-21T22:57:01.6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598" autoAdjust="0"/>
  </p:normalViewPr>
  <p:slideViewPr>
    <p:cSldViewPr snapToGrid="0">
      <p:cViewPr varScale="1">
        <p:scale>
          <a:sx n="30" d="100"/>
          <a:sy n="30" d="100"/>
        </p:scale>
        <p:origin x="1288" y="64"/>
      </p:cViewPr>
      <p:guideLst>
        <p:guide orient="horz" pos="2880"/>
        <p:guide pos="2160"/>
      </p:guideLst>
    </p:cSldViewPr>
  </p:slideViewPr>
  <p:notesTextViewPr>
    <p:cViewPr>
      <p:scale>
        <a:sx n="1" d="1"/>
        <a:sy n="1" d="1"/>
      </p:scale>
      <p:origin x="0" y="0"/>
    </p:cViewPr>
  </p:notesTextViewPr>
  <p:notesViewPr>
    <p:cSldViewPr snapToGrid="0">
      <p:cViewPr varScale="1">
        <p:scale>
          <a:sx n="40" d="100"/>
          <a:sy n="40" d="100"/>
        </p:scale>
        <p:origin x="2026"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94213651-98CA-FA4E-8FC1-211F62E42417}" type="datetimeFigureOut">
              <a:rPr lang="en-US" smtClean="0"/>
              <a:t>4/21/2021</a:t>
            </a:fld>
            <a:endParaRPr lang="en-US"/>
          </a:p>
        </p:txBody>
      </p:sp>
      <p:sp>
        <p:nvSpPr>
          <p:cNvPr id="4" name="Slide Image Placeholder 3"/>
          <p:cNvSpPr>
            <a:spLocks noGrp="1" noRot="1" noChangeAspect="1"/>
          </p:cNvSpPr>
          <p:nvPr>
            <p:ph type="sldImg" idx="2"/>
          </p:nvPr>
        </p:nvSpPr>
        <p:spPr>
          <a:xfrm>
            <a:off x="6659563" y="1885950"/>
            <a:ext cx="6784975" cy="508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58050"/>
            <a:ext cx="16084550" cy="59388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2560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25600"/>
            <a:ext cx="8712200" cy="755650"/>
          </a:xfrm>
          <a:prstGeom prst="rect">
            <a:avLst/>
          </a:prstGeom>
        </p:spPr>
        <p:txBody>
          <a:bodyPr vert="horz" lIns="91440" tIns="45720" rIns="91440" bIns="45720" rtlCol="0" anchor="b"/>
          <a:lstStyle>
            <a:lvl1pPr algn="r">
              <a:defRPr sz="1200"/>
            </a:lvl1pPr>
          </a:lstStyle>
          <a:p>
            <a:fld id="{2A374506-9DEC-DF47-9371-CD8C0952CA62}" type="slidenum">
              <a:rPr lang="en-US" smtClean="0"/>
              <a:t>‹#›</a:t>
            </a:fld>
            <a:endParaRPr lang="en-US"/>
          </a:p>
        </p:txBody>
      </p:sp>
    </p:spTree>
    <p:extLst>
      <p:ext uri="{BB962C8B-B14F-4D97-AF65-F5344CB8AC3E}">
        <p14:creationId xmlns:p14="http://schemas.microsoft.com/office/powerpoint/2010/main" val="618906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Via</a:t>
            </a:r>
          </a:p>
          <a:p>
            <a:endParaRPr lang="en-US" dirty="0"/>
          </a:p>
          <a:p>
            <a:r>
              <a:rPr lang="en-US" dirty="0"/>
              <a:t>Case Management</a:t>
            </a:r>
          </a:p>
          <a:p>
            <a:endParaRPr lang="en-US" dirty="0"/>
          </a:p>
          <a:p>
            <a:r>
              <a:rPr lang="en-US" dirty="0"/>
              <a:t>Awareness and Education Outreach</a:t>
            </a:r>
          </a:p>
          <a:p>
            <a:endParaRPr lang="en-US" dirty="0"/>
          </a:p>
          <a:p>
            <a:r>
              <a:rPr lang="en-US" dirty="0"/>
              <a:t>Consumer Guidance </a:t>
            </a:r>
          </a:p>
          <a:p>
            <a:endParaRPr lang="en-US" dirty="0"/>
          </a:p>
          <a:p>
            <a:r>
              <a:rPr lang="en-US" dirty="0"/>
              <a:t>Resource Intersection</a:t>
            </a:r>
          </a:p>
          <a:p>
            <a:endParaRPr lang="en-US" dirty="0"/>
          </a:p>
          <a:p>
            <a:endParaRPr lang="en-US" dirty="0"/>
          </a:p>
        </p:txBody>
      </p:sp>
      <p:sp>
        <p:nvSpPr>
          <p:cNvPr id="4" name="Slide Number Placeholder 3"/>
          <p:cNvSpPr>
            <a:spLocks noGrp="1"/>
          </p:cNvSpPr>
          <p:nvPr>
            <p:ph type="sldNum" sz="quarter" idx="5"/>
          </p:nvPr>
        </p:nvSpPr>
        <p:spPr/>
        <p:txBody>
          <a:bodyPr/>
          <a:lstStyle/>
          <a:p>
            <a:fld id="{2A374506-9DEC-DF47-9371-CD8C0952CA62}" type="slidenum">
              <a:rPr lang="en-US" smtClean="0"/>
              <a:t>2</a:t>
            </a:fld>
            <a:endParaRPr lang="en-US"/>
          </a:p>
        </p:txBody>
      </p:sp>
    </p:spTree>
    <p:extLst>
      <p:ext uri="{BB962C8B-B14F-4D97-AF65-F5344CB8AC3E}">
        <p14:creationId xmlns:p14="http://schemas.microsoft.com/office/powerpoint/2010/main" val="408754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Work on behalf of consumers through</a:t>
            </a:r>
          </a:p>
          <a:p>
            <a:endParaRPr lang="en-US" dirty="0"/>
          </a:p>
          <a:p>
            <a:r>
              <a:rPr lang="en-US" dirty="0"/>
              <a:t>Research </a:t>
            </a:r>
          </a:p>
          <a:p>
            <a:endParaRPr lang="en-US" dirty="0"/>
          </a:p>
          <a:p>
            <a:r>
              <a:rPr lang="en-US" dirty="0"/>
              <a:t>Investigation</a:t>
            </a:r>
          </a:p>
          <a:p>
            <a:endParaRPr lang="en-US" dirty="0"/>
          </a:p>
          <a:p>
            <a:r>
              <a:rPr lang="en-US" dirty="0"/>
              <a:t>Relationship Management</a:t>
            </a:r>
          </a:p>
          <a:p>
            <a:endParaRPr lang="en-US" dirty="0"/>
          </a:p>
          <a:p>
            <a:r>
              <a:rPr lang="en-US" dirty="0"/>
              <a:t>+ You will learn how we do, what we do from my colleagues</a:t>
            </a:r>
          </a:p>
          <a:p>
            <a:endParaRPr lang="en-US" dirty="0"/>
          </a:p>
          <a:p>
            <a:endParaRPr lang="en-US" dirty="0"/>
          </a:p>
        </p:txBody>
      </p:sp>
      <p:sp>
        <p:nvSpPr>
          <p:cNvPr id="4" name="Slide Number Placeholder 3"/>
          <p:cNvSpPr>
            <a:spLocks noGrp="1"/>
          </p:cNvSpPr>
          <p:nvPr>
            <p:ph type="sldNum" sz="quarter" idx="5"/>
          </p:nvPr>
        </p:nvSpPr>
        <p:spPr/>
        <p:txBody>
          <a:bodyPr/>
          <a:lstStyle/>
          <a:p>
            <a:fld id="{2A374506-9DEC-DF47-9371-CD8C0952CA62}" type="slidenum">
              <a:rPr lang="en-US" smtClean="0"/>
              <a:t>3</a:t>
            </a:fld>
            <a:endParaRPr lang="en-US"/>
          </a:p>
        </p:txBody>
      </p:sp>
    </p:spTree>
    <p:extLst>
      <p:ext uri="{BB962C8B-B14F-4D97-AF65-F5344CB8AC3E}">
        <p14:creationId xmlns:p14="http://schemas.microsoft.com/office/powerpoint/2010/main" val="87654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9530833" y="2572765"/>
            <a:ext cx="10585950" cy="10981741"/>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1172740" y="1172987"/>
            <a:ext cx="13531820" cy="6870349"/>
          </a:xfrm>
        </p:spPr>
        <p:txBody>
          <a:bodyPr anchor="b">
            <a:normAutofit/>
          </a:bodyPr>
          <a:lstStyle>
            <a:lvl1pPr algn="l">
              <a:defRPr sz="9674">
                <a:effectLst/>
              </a:defRPr>
            </a:lvl1pPr>
          </a:lstStyle>
          <a:p>
            <a:r>
              <a:rPr lang="en-US"/>
              <a:t>Click to edit Master title style</a:t>
            </a:r>
          </a:p>
        </p:txBody>
      </p:sp>
      <p:sp>
        <p:nvSpPr>
          <p:cNvPr id="3" name="Subtitle 2"/>
          <p:cNvSpPr>
            <a:spLocks noGrp="1"/>
          </p:cNvSpPr>
          <p:nvPr>
            <p:ph type="subTitle" idx="1"/>
          </p:nvPr>
        </p:nvSpPr>
        <p:spPr>
          <a:xfrm>
            <a:off x="1172739" y="8452951"/>
            <a:ext cx="10892469" cy="4207853"/>
          </a:xfrm>
        </p:spPr>
        <p:txBody>
          <a:bodyPr anchor="t">
            <a:normAutofit/>
          </a:bodyPr>
          <a:lstStyle>
            <a:lvl1pPr marL="0" indent="0" algn="l">
              <a:buNone/>
              <a:defRPr sz="4397">
                <a:solidFill>
                  <a:schemeClr val="bg2">
                    <a:lumMod val="75000"/>
                  </a:schemeClr>
                </a:solidFill>
              </a:defRPr>
            </a:lvl1pPr>
            <a:lvl2pPr marL="1005200" indent="0" algn="ctr">
              <a:buNone/>
              <a:defRPr>
                <a:solidFill>
                  <a:schemeClr val="tx1">
                    <a:tint val="75000"/>
                  </a:schemeClr>
                </a:solidFill>
              </a:defRPr>
            </a:lvl2pPr>
            <a:lvl3pPr marL="2010400" indent="0" algn="ctr">
              <a:buNone/>
              <a:defRPr>
                <a:solidFill>
                  <a:schemeClr val="tx1">
                    <a:tint val="75000"/>
                  </a:schemeClr>
                </a:solidFill>
              </a:defRPr>
            </a:lvl3pPr>
            <a:lvl4pPr marL="3015600" indent="0" algn="ctr">
              <a:buNone/>
              <a:defRPr>
                <a:solidFill>
                  <a:schemeClr val="tx1">
                    <a:tint val="75000"/>
                  </a:schemeClr>
                </a:solidFill>
              </a:defRPr>
            </a:lvl4pPr>
            <a:lvl5pPr marL="4020800" indent="0" algn="ctr">
              <a:buNone/>
              <a:defRPr>
                <a:solidFill>
                  <a:schemeClr val="tx1">
                    <a:tint val="75000"/>
                  </a:schemeClr>
                </a:solidFill>
              </a:defRPr>
            </a:lvl5pPr>
            <a:lvl6pPr marL="5026000" indent="0" algn="ctr">
              <a:buNone/>
              <a:defRPr>
                <a:solidFill>
                  <a:schemeClr val="tx1">
                    <a:tint val="75000"/>
                  </a:schemeClr>
                </a:solidFill>
              </a:defRPr>
            </a:lvl6pPr>
            <a:lvl7pPr marL="6031200" indent="0" algn="ctr">
              <a:buNone/>
              <a:defRPr>
                <a:solidFill>
                  <a:schemeClr val="tx1">
                    <a:tint val="75000"/>
                  </a:schemeClr>
                </a:solidFill>
              </a:defRPr>
            </a:lvl7pPr>
            <a:lvl8pPr marL="7036399" indent="0" algn="ctr">
              <a:buNone/>
              <a:defRPr>
                <a:solidFill>
                  <a:schemeClr val="tx1">
                    <a:tint val="75000"/>
                  </a:schemeClr>
                </a:solidFill>
              </a:defRPr>
            </a:lvl8pPr>
            <a:lvl9pPr marL="804159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3624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lstStyle/>
          <a:p>
            <a:r>
              <a:rPr lang="en-US"/>
              <a:t>Click to edit Master title style</a:t>
            </a:r>
          </a:p>
        </p:txBody>
      </p:sp>
      <p:sp>
        <p:nvSpPr>
          <p:cNvPr id="6" name="Picture Placeholder 2"/>
          <p:cNvSpPr>
            <a:spLocks noGrp="1" noChangeAspect="1"/>
          </p:cNvSpPr>
          <p:nvPr>
            <p:ph type="pic" idx="13"/>
          </p:nvPr>
        </p:nvSpPr>
        <p:spPr>
          <a:xfrm>
            <a:off x="1172739" y="1172986"/>
            <a:ext cx="17758622" cy="6870347"/>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3518"/>
            </a:lvl1pPr>
            <a:lvl2pPr marL="1005200" indent="0">
              <a:buNone/>
              <a:defRPr sz="3518"/>
            </a:lvl2pPr>
            <a:lvl3pPr marL="2010400" indent="0">
              <a:buNone/>
              <a:defRPr sz="3518"/>
            </a:lvl3pPr>
            <a:lvl4pPr marL="3015600" indent="0">
              <a:buNone/>
              <a:defRPr sz="3518"/>
            </a:lvl4pPr>
            <a:lvl5pPr marL="4020800" indent="0">
              <a:buNone/>
              <a:defRPr sz="3518"/>
            </a:lvl5pPr>
            <a:lvl6pPr marL="5026000" indent="0">
              <a:buNone/>
              <a:defRPr sz="3518"/>
            </a:lvl6pPr>
            <a:lvl7pPr marL="6031200" indent="0">
              <a:buNone/>
              <a:defRPr sz="3518"/>
            </a:lvl7pPr>
            <a:lvl8pPr marL="7036399" indent="0">
              <a:buNone/>
              <a:defRPr sz="3518"/>
            </a:lvl8pPr>
            <a:lvl9pPr marL="8041599" indent="0">
              <a:buNone/>
              <a:defRPr sz="3518"/>
            </a:lvl9pPr>
          </a:lstStyle>
          <a:p>
            <a:r>
              <a:rPr lang="en-US"/>
              <a:t>Click icon to add picture</a:t>
            </a:r>
          </a:p>
        </p:txBody>
      </p:sp>
      <p:sp>
        <p:nvSpPr>
          <p:cNvPr id="9" name="Text Placeholder 9"/>
          <p:cNvSpPr>
            <a:spLocks noGrp="1"/>
          </p:cNvSpPr>
          <p:nvPr>
            <p:ph type="body" sz="quarter" idx="14"/>
          </p:nvPr>
        </p:nvSpPr>
        <p:spPr>
          <a:xfrm>
            <a:off x="1675346" y="8452948"/>
            <a:ext cx="16008817" cy="1005417"/>
          </a:xfrm>
        </p:spPr>
        <p:txBody>
          <a:bodyPr anchor="t">
            <a:normAutofit/>
          </a:bodyPr>
          <a:lstStyle>
            <a:lvl1pPr marL="0" indent="0">
              <a:buFontTx/>
              <a:buNone/>
              <a:defRPr sz="3518"/>
            </a:lvl1pPr>
            <a:lvl2pPr marL="1005200" indent="0">
              <a:buFontTx/>
              <a:buNone/>
              <a:defRPr/>
            </a:lvl2pPr>
            <a:lvl3pPr marL="2010400" indent="0">
              <a:buFontTx/>
              <a:buNone/>
              <a:defRPr/>
            </a:lvl3pPr>
            <a:lvl4pPr marL="3015600" indent="0">
              <a:buFontTx/>
              <a:buNone/>
              <a:defRPr/>
            </a:lvl4pPr>
            <a:lvl5pPr marL="4020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9972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2739" y="1172986"/>
            <a:ext cx="17758622" cy="6367639"/>
          </a:xfrm>
        </p:spPr>
        <p:txBody>
          <a:bodyPr anchor="ctr">
            <a:normAutofit/>
          </a:bodyPr>
          <a:lstStyle>
            <a:lvl1pPr algn="l">
              <a:defRPr sz="6156" b="0" cap="all"/>
            </a:lvl1pPr>
          </a:lstStyle>
          <a:p>
            <a:r>
              <a:rPr lang="en-US"/>
              <a:t>Click to edit Master title style</a:t>
            </a:r>
          </a:p>
        </p:txBody>
      </p:sp>
      <p:sp>
        <p:nvSpPr>
          <p:cNvPr id="3" name="Text Placeholder 2"/>
          <p:cNvSpPr>
            <a:spLocks noGrp="1"/>
          </p:cNvSpPr>
          <p:nvPr>
            <p:ph type="body" idx="1"/>
          </p:nvPr>
        </p:nvSpPr>
        <p:spPr>
          <a:xfrm>
            <a:off x="1172739" y="9048750"/>
            <a:ext cx="14034948" cy="4189236"/>
          </a:xfrm>
        </p:spPr>
        <p:txBody>
          <a:bodyPr anchor="ctr">
            <a:normAutofit/>
          </a:bodyPr>
          <a:lstStyle>
            <a:lvl1pPr marL="0" indent="0" algn="l">
              <a:buNone/>
              <a:defRPr sz="395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08420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2634" y="1172986"/>
            <a:ext cx="15082004" cy="6367639"/>
          </a:xfrm>
        </p:spPr>
        <p:txBody>
          <a:bodyPr anchor="ctr">
            <a:normAutofit/>
          </a:bodyPr>
          <a:lstStyle>
            <a:lvl1pPr algn="l">
              <a:defRPr sz="6156"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345479" y="7540625"/>
            <a:ext cx="14076535" cy="1061273"/>
          </a:xfrm>
        </p:spPr>
        <p:txBody>
          <a:bodyPr anchor="ctr"/>
          <a:lstStyle>
            <a:lvl1pPr marL="0" indent="0">
              <a:buFontTx/>
              <a:buNone/>
              <a:defRPr/>
            </a:lvl1pPr>
            <a:lvl2pPr marL="1005200" indent="0">
              <a:buFontTx/>
              <a:buNone/>
              <a:defRPr/>
            </a:lvl2pPr>
            <a:lvl3pPr marL="2010400" indent="0">
              <a:buFontTx/>
              <a:buNone/>
              <a:defRPr/>
            </a:lvl3pPr>
            <a:lvl4pPr marL="3015600" indent="0">
              <a:buFontTx/>
              <a:buNone/>
              <a:defRPr/>
            </a:lvl4pPr>
            <a:lvl5pPr marL="4020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2740" y="9458371"/>
            <a:ext cx="14032330" cy="3779615"/>
          </a:xfrm>
        </p:spPr>
        <p:txBody>
          <a:bodyPr anchor="ctr">
            <a:normAutofit/>
          </a:bodyPr>
          <a:lstStyle>
            <a:lvl1pPr marL="0" indent="0" algn="l">
              <a:buNone/>
              <a:defRPr sz="439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4" name="TextBox 13"/>
          <p:cNvSpPr txBox="1"/>
          <p:nvPr/>
        </p:nvSpPr>
        <p:spPr>
          <a:xfrm>
            <a:off x="502603" y="1562715"/>
            <a:ext cx="1005467" cy="1285966"/>
          </a:xfrm>
          <a:prstGeom prst="rect">
            <a:avLst/>
          </a:prstGeom>
        </p:spPr>
        <p:txBody>
          <a:bodyPr vert="horz" lIns="201041" tIns="100521" rIns="201041" bIns="100521" rtlCol="0" anchor="ctr">
            <a:noAutofit/>
          </a:bodyPr>
          <a:lstStyle/>
          <a:p>
            <a:pPr lvl="0"/>
            <a:r>
              <a:rPr lang="en-US" sz="17589">
                <a:solidFill>
                  <a:schemeClr val="tx1"/>
                </a:solidFill>
                <a:effectLst/>
              </a:rPr>
              <a:t>“</a:t>
            </a:r>
          </a:p>
        </p:txBody>
      </p:sp>
      <p:sp>
        <p:nvSpPr>
          <p:cNvPr id="15" name="TextBox 14"/>
          <p:cNvSpPr txBox="1"/>
          <p:nvPr/>
        </p:nvSpPr>
        <p:spPr>
          <a:xfrm>
            <a:off x="16920952" y="6088359"/>
            <a:ext cx="1005467" cy="1285966"/>
          </a:xfrm>
          <a:prstGeom prst="rect">
            <a:avLst/>
          </a:prstGeom>
        </p:spPr>
        <p:txBody>
          <a:bodyPr vert="horz" lIns="201041" tIns="100521" rIns="201041" bIns="100521" rtlCol="0" anchor="ctr">
            <a:noAutofit/>
          </a:bodyPr>
          <a:lstStyle/>
          <a:p>
            <a:pPr lvl="0" algn="r"/>
            <a:r>
              <a:rPr lang="en-US" sz="17589">
                <a:solidFill>
                  <a:schemeClr val="tx1"/>
                </a:solidFill>
                <a:effectLst/>
              </a:rPr>
              <a:t>”</a:t>
            </a:r>
          </a:p>
        </p:txBody>
      </p:sp>
    </p:spTree>
    <p:extLst>
      <p:ext uri="{BB962C8B-B14F-4D97-AF65-F5344CB8AC3E}">
        <p14:creationId xmlns:p14="http://schemas.microsoft.com/office/powerpoint/2010/main" val="688586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2740" y="7540625"/>
            <a:ext cx="14032330" cy="3732708"/>
          </a:xfrm>
        </p:spPr>
        <p:txBody>
          <a:bodyPr anchor="b">
            <a:normAutofit/>
          </a:bodyPr>
          <a:lstStyle>
            <a:lvl1pPr algn="l">
              <a:defRPr sz="6156" b="0" cap="all"/>
            </a:lvl1pPr>
          </a:lstStyle>
          <a:p>
            <a:r>
              <a:rPr lang="en-US"/>
              <a:t>Click to edit Master title style</a:t>
            </a:r>
          </a:p>
        </p:txBody>
      </p:sp>
      <p:sp>
        <p:nvSpPr>
          <p:cNvPr id="3" name="Text Placeholder 2"/>
          <p:cNvSpPr>
            <a:spLocks noGrp="1"/>
          </p:cNvSpPr>
          <p:nvPr>
            <p:ph type="body" idx="1"/>
          </p:nvPr>
        </p:nvSpPr>
        <p:spPr>
          <a:xfrm>
            <a:off x="1172739" y="11287804"/>
            <a:ext cx="14034948" cy="1950181"/>
          </a:xfrm>
        </p:spPr>
        <p:txBody>
          <a:bodyPr anchor="t">
            <a:normAutofit/>
          </a:bodyPr>
          <a:lstStyle>
            <a:lvl1pPr marL="0" indent="0" algn="l">
              <a:buNone/>
              <a:defRPr sz="395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174201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882635" y="1172986"/>
            <a:ext cx="15082002" cy="6367639"/>
          </a:xfrm>
        </p:spPr>
        <p:txBody>
          <a:bodyPr anchor="ctr">
            <a:normAutofit/>
          </a:bodyPr>
          <a:lstStyle>
            <a:lvl1pPr algn="l">
              <a:defRPr sz="6156"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172740" y="8546042"/>
            <a:ext cx="14032330" cy="2308733"/>
          </a:xfrm>
        </p:spPr>
        <p:txBody>
          <a:bodyPr vert="horz" lIns="91440" tIns="45720" rIns="91440" bIns="45720" rtlCol="0" anchor="b">
            <a:normAutofit/>
          </a:bodyPr>
          <a:lstStyle>
            <a:lvl1pPr>
              <a:buNone/>
              <a:defRPr lang="en-US" sz="4397"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72739" y="10892014"/>
            <a:ext cx="14032328" cy="2345972"/>
          </a:xfrm>
        </p:spPr>
        <p:txBody>
          <a:bodyPr anchor="t">
            <a:normAutofit/>
          </a:bodyPr>
          <a:lstStyle>
            <a:lvl1pPr marL="0" indent="0" algn="l">
              <a:buNone/>
              <a:defRPr sz="395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4" name="TextBox 13"/>
          <p:cNvSpPr txBox="1"/>
          <p:nvPr/>
        </p:nvSpPr>
        <p:spPr>
          <a:xfrm>
            <a:off x="502603" y="1562715"/>
            <a:ext cx="1005467" cy="1285966"/>
          </a:xfrm>
          <a:prstGeom prst="rect">
            <a:avLst/>
          </a:prstGeom>
        </p:spPr>
        <p:txBody>
          <a:bodyPr vert="horz" lIns="201041" tIns="100521" rIns="201041" bIns="100521" rtlCol="0" anchor="ctr">
            <a:noAutofit/>
          </a:bodyPr>
          <a:lstStyle/>
          <a:p>
            <a:pPr lvl="0"/>
            <a:r>
              <a:rPr lang="en-US" sz="17589">
                <a:solidFill>
                  <a:schemeClr val="tx1"/>
                </a:solidFill>
                <a:effectLst/>
              </a:rPr>
              <a:t>“</a:t>
            </a:r>
          </a:p>
        </p:txBody>
      </p:sp>
      <p:sp>
        <p:nvSpPr>
          <p:cNvPr id="15" name="TextBox 14"/>
          <p:cNvSpPr txBox="1"/>
          <p:nvPr/>
        </p:nvSpPr>
        <p:spPr>
          <a:xfrm>
            <a:off x="16920952" y="6088359"/>
            <a:ext cx="1005467" cy="1285966"/>
          </a:xfrm>
          <a:prstGeom prst="rect">
            <a:avLst/>
          </a:prstGeom>
        </p:spPr>
        <p:txBody>
          <a:bodyPr vert="horz" lIns="201041" tIns="100521" rIns="201041" bIns="100521" rtlCol="0" anchor="ctr">
            <a:noAutofit/>
          </a:bodyPr>
          <a:lstStyle/>
          <a:p>
            <a:pPr lvl="0" algn="r"/>
            <a:r>
              <a:rPr lang="en-US" sz="17589">
                <a:solidFill>
                  <a:schemeClr val="tx1"/>
                </a:solidFill>
                <a:effectLst/>
              </a:rPr>
              <a:t>”</a:t>
            </a:r>
          </a:p>
        </p:txBody>
      </p:sp>
    </p:spTree>
    <p:extLst>
      <p:ext uri="{BB962C8B-B14F-4D97-AF65-F5344CB8AC3E}">
        <p14:creationId xmlns:p14="http://schemas.microsoft.com/office/powerpoint/2010/main" val="833322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2739" y="1172986"/>
            <a:ext cx="16545995" cy="6367639"/>
          </a:xfrm>
        </p:spPr>
        <p:txBody>
          <a:bodyPr vert="horz" lIns="91440" tIns="45720" rIns="91440" bIns="45720" rtlCol="0" anchor="ctr">
            <a:normAutofit/>
          </a:bodyPr>
          <a:lstStyle>
            <a:lvl1pPr>
              <a:defRPr lang="en-US" sz="6156" b="0" dirty="0"/>
            </a:lvl1pPr>
          </a:lstStyle>
          <a:p>
            <a:pPr marL="0" lvl="0"/>
            <a:r>
              <a:rPr lang="en-US"/>
              <a:t>Click to edit Master title style</a:t>
            </a:r>
          </a:p>
        </p:txBody>
      </p:sp>
      <p:sp>
        <p:nvSpPr>
          <p:cNvPr id="10" name="Text Placeholder 9"/>
          <p:cNvSpPr>
            <a:spLocks noGrp="1"/>
          </p:cNvSpPr>
          <p:nvPr>
            <p:ph type="body" sz="quarter" idx="13"/>
          </p:nvPr>
        </p:nvSpPr>
        <p:spPr>
          <a:xfrm>
            <a:off x="1172740" y="8639137"/>
            <a:ext cx="14032330" cy="1843264"/>
          </a:xfrm>
        </p:spPr>
        <p:txBody>
          <a:bodyPr vert="horz" lIns="91440" tIns="45720" rIns="91440" bIns="45720" rtlCol="0" anchor="b">
            <a:normAutofit/>
          </a:bodyPr>
          <a:lstStyle>
            <a:lvl1pPr>
              <a:buNone/>
              <a:defRPr lang="en-US" sz="4397"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72739" y="10482404"/>
            <a:ext cx="14032328" cy="2755583"/>
          </a:xfrm>
        </p:spPr>
        <p:txBody>
          <a:bodyPr anchor="t">
            <a:normAutofit/>
          </a:bodyPr>
          <a:lstStyle>
            <a:lvl1pPr marL="0" indent="0" algn="l">
              <a:buNone/>
              <a:defRPr sz="395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9463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normAutofit/>
          </a:bodyPr>
          <a:lstStyle>
            <a:lvl1pPr algn="l">
              <a:defRPr sz="6156"/>
            </a:lvl1pPr>
          </a:lstStyle>
          <a:p>
            <a:r>
              <a:rPr lang="en-US"/>
              <a:t>Click to edit Master title style</a:t>
            </a:r>
          </a:p>
        </p:txBody>
      </p:sp>
      <p:sp>
        <p:nvSpPr>
          <p:cNvPr id="3" name="Vertical Text Placeholder 2"/>
          <p:cNvSpPr>
            <a:spLocks noGrp="1"/>
          </p:cNvSpPr>
          <p:nvPr>
            <p:ph type="body" orient="vert" idx="1"/>
          </p:nvPr>
        </p:nvSpPr>
        <p:spPr>
          <a:xfrm>
            <a:off x="1172740" y="1172989"/>
            <a:ext cx="14411603" cy="82853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54776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436973" y="1172986"/>
            <a:ext cx="4494388" cy="9719028"/>
          </a:xfrm>
        </p:spPr>
        <p:txBody>
          <a:bodyPr vert="eaVert">
            <a:normAutofit/>
          </a:bodyPr>
          <a:lstStyle>
            <a:lvl1pPr>
              <a:defRPr sz="6156"/>
            </a:lvl1pPr>
          </a:lstStyle>
          <a:p>
            <a:r>
              <a:rPr lang="en-US"/>
              <a:t>Click to edit Master title style</a:t>
            </a:r>
          </a:p>
        </p:txBody>
      </p:sp>
      <p:sp>
        <p:nvSpPr>
          <p:cNvPr id="3" name="Vertical Text Placeholder 2"/>
          <p:cNvSpPr>
            <a:spLocks noGrp="1"/>
          </p:cNvSpPr>
          <p:nvPr>
            <p:ph type="body" orient="vert" idx="1"/>
          </p:nvPr>
        </p:nvSpPr>
        <p:spPr>
          <a:xfrm>
            <a:off x="1172739" y="1172986"/>
            <a:ext cx="12861901" cy="12065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0550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550" b="0" i="0">
                <a:solidFill>
                  <a:srgbClr val="834583"/>
                </a:solidFill>
                <a:latin typeface="Lucida Sans Unicode"/>
                <a:cs typeface="Lucida Sans Unicode"/>
              </a:defRPr>
            </a:lvl1pPr>
          </a:lstStyle>
          <a:p>
            <a:endParaRPr/>
          </a:p>
        </p:txBody>
      </p:sp>
      <p:sp>
        <p:nvSpPr>
          <p:cNvPr id="3" name="Holder 3"/>
          <p:cNvSpPr>
            <a:spLocks noGrp="1"/>
          </p:cNvSpPr>
          <p:nvPr>
            <p:ph sz="half" idx="2"/>
          </p:nvPr>
        </p:nvSpPr>
        <p:spPr>
          <a:xfrm>
            <a:off x="1005205" y="3468687"/>
            <a:ext cx="8745284"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3468687"/>
            <a:ext cx="8745284" cy="995362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13022959"/>
      </p:ext>
    </p:extLst>
  </p:cSld>
  <p:clrMapOvr>
    <a:masterClrMapping/>
  </p:clrMapOvr>
  <mc:AlternateContent xmlns:mc="http://schemas.openxmlformats.org/markup-compatibility/2006" xmlns:p159="http://schemas.microsoft.com/office/powerpoint/2015/09/main">
    <mc:Choice Requires="p159">
      <p:transition advClick="0" advTm="10000">
        <p159:morph option="byObject"/>
      </p:transition>
    </mc:Choice>
    <mc:Fallback xmlns="">
      <p:transition advClick="0" advTm="1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4675187"/>
            <a:ext cx="17088486" cy="316706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8445500"/>
            <a:ext cx="14072870" cy="37703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8763773"/>
      </p:ext>
    </p:extLst>
  </p:cSld>
  <p:clrMapOvr>
    <a:masterClrMapping/>
  </p:clrMapOvr>
  <mc:AlternateContent xmlns:mc="http://schemas.openxmlformats.org/markup-compatibility/2006" xmlns:p159="http://schemas.microsoft.com/office/powerpoint/2015/09/main">
    <mc:Choice Requires="p159">
      <p:transition advClick="0" advTm="10000">
        <p159:morph option="byObject"/>
      </p:transition>
    </mc:Choice>
    <mc:Fallback xmlns="">
      <p:transition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lstStyle/>
          <a:p>
            <a:r>
              <a:rPr lang="en-US"/>
              <a:t>Click to edit Master title style</a:t>
            </a:r>
          </a:p>
        </p:txBody>
      </p:sp>
      <p:sp>
        <p:nvSpPr>
          <p:cNvPr id="3" name="Content Placeholder 2"/>
          <p:cNvSpPr>
            <a:spLocks noGrp="1"/>
          </p:cNvSpPr>
          <p:nvPr>
            <p:ph idx="1"/>
          </p:nvPr>
        </p:nvSpPr>
        <p:spPr>
          <a:xfrm>
            <a:off x="1172740" y="1172986"/>
            <a:ext cx="14411603" cy="828538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16810943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2739" y="4356805"/>
            <a:ext cx="14076537" cy="5101559"/>
          </a:xfrm>
        </p:spPr>
        <p:txBody>
          <a:bodyPr anchor="b">
            <a:normAutofit/>
          </a:bodyPr>
          <a:lstStyle>
            <a:lvl1pPr algn="l">
              <a:defRPr sz="7036" b="0" cap="all"/>
            </a:lvl1pPr>
          </a:lstStyle>
          <a:p>
            <a:r>
              <a:rPr lang="en-US"/>
              <a:t>Click to edit Master title style</a:t>
            </a:r>
          </a:p>
        </p:txBody>
      </p:sp>
      <p:sp>
        <p:nvSpPr>
          <p:cNvPr id="3" name="Text Placeholder 2"/>
          <p:cNvSpPr>
            <a:spLocks noGrp="1"/>
          </p:cNvSpPr>
          <p:nvPr>
            <p:ph type="body" idx="1"/>
          </p:nvPr>
        </p:nvSpPr>
        <p:spPr>
          <a:xfrm>
            <a:off x="1172740" y="9867979"/>
            <a:ext cx="14076535" cy="3370008"/>
          </a:xfrm>
        </p:spPr>
        <p:txBody>
          <a:bodyPr anchor="t">
            <a:normAutofit/>
          </a:bodyPr>
          <a:lstStyle>
            <a:lvl1pPr marL="0" indent="0" algn="l">
              <a:buNone/>
              <a:defRPr sz="3957">
                <a:solidFill>
                  <a:schemeClr val="bg2">
                    <a:lumMod val="75000"/>
                  </a:schemeClr>
                </a:solidFill>
              </a:defRPr>
            </a:lvl1pPr>
            <a:lvl2pPr marL="1005200" indent="0">
              <a:buNone/>
              <a:defRPr sz="3957">
                <a:solidFill>
                  <a:schemeClr val="tx1">
                    <a:tint val="75000"/>
                  </a:schemeClr>
                </a:solidFill>
              </a:defRPr>
            </a:lvl2pPr>
            <a:lvl3pPr marL="2010400" indent="0">
              <a:buNone/>
              <a:defRPr sz="3518">
                <a:solidFill>
                  <a:schemeClr val="tx1">
                    <a:tint val="75000"/>
                  </a:schemeClr>
                </a:solidFill>
              </a:defRPr>
            </a:lvl3pPr>
            <a:lvl4pPr marL="3015600" indent="0">
              <a:buNone/>
              <a:defRPr sz="3078">
                <a:solidFill>
                  <a:schemeClr val="tx1">
                    <a:tint val="75000"/>
                  </a:schemeClr>
                </a:solidFill>
              </a:defRPr>
            </a:lvl4pPr>
            <a:lvl5pPr marL="4020800" indent="0">
              <a:buNone/>
              <a:defRPr sz="3078">
                <a:solidFill>
                  <a:schemeClr val="tx1">
                    <a:tint val="75000"/>
                  </a:schemeClr>
                </a:solidFill>
              </a:defRPr>
            </a:lvl5pPr>
            <a:lvl6pPr marL="5026000" indent="0">
              <a:buNone/>
              <a:defRPr sz="3078">
                <a:solidFill>
                  <a:schemeClr val="tx1">
                    <a:tint val="75000"/>
                  </a:schemeClr>
                </a:solidFill>
              </a:defRPr>
            </a:lvl6pPr>
            <a:lvl7pPr marL="6031200" indent="0">
              <a:buNone/>
              <a:defRPr sz="3078">
                <a:solidFill>
                  <a:schemeClr val="tx1">
                    <a:tint val="75000"/>
                  </a:schemeClr>
                </a:solidFill>
              </a:defRPr>
            </a:lvl7pPr>
            <a:lvl8pPr marL="7036399" indent="0">
              <a:buNone/>
              <a:defRPr sz="3078">
                <a:solidFill>
                  <a:schemeClr val="tx1">
                    <a:tint val="75000"/>
                  </a:schemeClr>
                </a:solidFill>
              </a:defRPr>
            </a:lvl8pPr>
            <a:lvl9pPr marL="8041599" indent="0">
              <a:buNone/>
              <a:defRPr sz="30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3755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normAutofit/>
          </a:bodyPr>
          <a:lstStyle>
            <a:lvl1pPr>
              <a:defRPr sz="7036"/>
            </a:lvl1pPr>
          </a:lstStyle>
          <a:p>
            <a:r>
              <a:rPr lang="en-US"/>
              <a:t>Click to edit Master title style</a:t>
            </a:r>
          </a:p>
        </p:txBody>
      </p:sp>
      <p:sp>
        <p:nvSpPr>
          <p:cNvPr id="11" name="Content Placeholder 3"/>
          <p:cNvSpPr>
            <a:spLocks noGrp="1"/>
          </p:cNvSpPr>
          <p:nvPr>
            <p:ph sz="half" idx="13"/>
          </p:nvPr>
        </p:nvSpPr>
        <p:spPr>
          <a:xfrm>
            <a:off x="1172740" y="1172987"/>
            <a:ext cx="8684441" cy="8285379"/>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4"/>
          </p:nvPr>
        </p:nvSpPr>
        <p:spPr>
          <a:xfrm>
            <a:off x="10250721" y="1172986"/>
            <a:ext cx="8680640" cy="8266759"/>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56064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normAutofit/>
          </a:bodyPr>
          <a:lstStyle>
            <a:lvl1pPr>
              <a:defRPr sz="7036"/>
            </a:lvl1pPr>
          </a:lstStyle>
          <a:p>
            <a:r>
              <a:rPr lang="en-US"/>
              <a:t>Click to edit Master title style</a:t>
            </a:r>
          </a:p>
        </p:txBody>
      </p:sp>
      <p:sp>
        <p:nvSpPr>
          <p:cNvPr id="3" name="Text Placeholder 2"/>
          <p:cNvSpPr>
            <a:spLocks noGrp="1"/>
          </p:cNvSpPr>
          <p:nvPr>
            <p:ph type="body" idx="1"/>
          </p:nvPr>
        </p:nvSpPr>
        <p:spPr>
          <a:xfrm>
            <a:off x="1675344" y="1172986"/>
            <a:ext cx="8171943" cy="1340556"/>
          </a:xfrm>
        </p:spPr>
        <p:txBody>
          <a:bodyPr anchor="b">
            <a:noAutofit/>
          </a:bodyPr>
          <a:lstStyle>
            <a:lvl1pPr marL="0" indent="0">
              <a:buNone/>
              <a:defRPr sz="5277" b="0" cap="all">
                <a:solidFill>
                  <a:schemeClr val="tx1"/>
                </a:solidFill>
              </a:defRPr>
            </a:lvl1pPr>
            <a:lvl2pPr marL="1005200" indent="0">
              <a:buNone/>
              <a:defRPr sz="4397" b="1"/>
            </a:lvl2pPr>
            <a:lvl3pPr marL="2010400" indent="0">
              <a:buNone/>
              <a:defRPr sz="3957" b="1"/>
            </a:lvl3pPr>
            <a:lvl4pPr marL="3015600" indent="0">
              <a:buNone/>
              <a:defRPr sz="3518" b="1"/>
            </a:lvl4pPr>
            <a:lvl5pPr marL="4020800" indent="0">
              <a:buNone/>
              <a:defRPr sz="3518" b="1"/>
            </a:lvl5pPr>
            <a:lvl6pPr marL="5026000" indent="0">
              <a:buNone/>
              <a:defRPr sz="3518" b="1"/>
            </a:lvl6pPr>
            <a:lvl7pPr marL="6031200" indent="0">
              <a:buNone/>
              <a:defRPr sz="3518" b="1"/>
            </a:lvl7pPr>
            <a:lvl8pPr marL="7036399" indent="0">
              <a:buNone/>
              <a:defRPr sz="3518" b="1"/>
            </a:lvl8pPr>
            <a:lvl9pPr marL="8041599" indent="0">
              <a:buNone/>
              <a:defRPr sz="3518" b="1"/>
            </a:lvl9pPr>
          </a:lstStyle>
          <a:p>
            <a:pPr lvl="0"/>
            <a:r>
              <a:rPr lang="en-US"/>
              <a:t>Click to edit Master text styles</a:t>
            </a:r>
          </a:p>
        </p:txBody>
      </p:sp>
      <p:sp>
        <p:nvSpPr>
          <p:cNvPr id="4" name="Content Placeholder 3"/>
          <p:cNvSpPr>
            <a:spLocks noGrp="1"/>
          </p:cNvSpPr>
          <p:nvPr>
            <p:ph sz="half" idx="2"/>
          </p:nvPr>
        </p:nvSpPr>
        <p:spPr>
          <a:xfrm>
            <a:off x="1172738" y="2513543"/>
            <a:ext cx="8674548" cy="69448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674293" y="1246299"/>
            <a:ext cx="8275684" cy="1267243"/>
          </a:xfrm>
        </p:spPr>
        <p:txBody>
          <a:bodyPr anchor="b">
            <a:noAutofit/>
          </a:bodyPr>
          <a:lstStyle>
            <a:lvl1pPr marL="0" indent="0">
              <a:buNone/>
              <a:defRPr sz="5277" b="0" cap="all">
                <a:solidFill>
                  <a:schemeClr val="tx1"/>
                </a:solidFill>
              </a:defRPr>
            </a:lvl1pPr>
            <a:lvl2pPr marL="1005200" indent="0">
              <a:buNone/>
              <a:defRPr sz="4397" b="1"/>
            </a:lvl2pPr>
            <a:lvl3pPr marL="2010400" indent="0">
              <a:buNone/>
              <a:defRPr sz="3957" b="1"/>
            </a:lvl3pPr>
            <a:lvl4pPr marL="3015600" indent="0">
              <a:buNone/>
              <a:defRPr sz="3518" b="1"/>
            </a:lvl4pPr>
            <a:lvl5pPr marL="4020800" indent="0">
              <a:buNone/>
              <a:defRPr sz="3518" b="1"/>
            </a:lvl5pPr>
            <a:lvl6pPr marL="5026000" indent="0">
              <a:buNone/>
              <a:defRPr sz="3518" b="1"/>
            </a:lvl6pPr>
            <a:lvl7pPr marL="6031200" indent="0">
              <a:buNone/>
              <a:defRPr sz="3518" b="1"/>
            </a:lvl7pPr>
            <a:lvl8pPr marL="7036399" indent="0">
              <a:buNone/>
              <a:defRPr sz="3518" b="1"/>
            </a:lvl8pPr>
            <a:lvl9pPr marL="8041599" indent="0">
              <a:buNone/>
              <a:defRPr sz="3518" b="1"/>
            </a:lvl9pPr>
          </a:lstStyle>
          <a:p>
            <a:pPr lvl="0"/>
            <a:r>
              <a:rPr lang="en-US"/>
              <a:t>Click to edit Master text styles</a:t>
            </a:r>
          </a:p>
        </p:txBody>
      </p:sp>
      <p:sp>
        <p:nvSpPr>
          <p:cNvPr id="6" name="Content Placeholder 5"/>
          <p:cNvSpPr>
            <a:spLocks noGrp="1"/>
          </p:cNvSpPr>
          <p:nvPr>
            <p:ph sz="quarter" idx="4"/>
          </p:nvPr>
        </p:nvSpPr>
        <p:spPr>
          <a:xfrm>
            <a:off x="10250722" y="2513542"/>
            <a:ext cx="8699256" cy="6926204"/>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173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2740" y="9886597"/>
            <a:ext cx="14411603" cy="3351389"/>
          </a:xfrm>
        </p:spPr>
        <p:txBody>
          <a:bodyPr>
            <a:normAutofit/>
          </a:bodyPr>
          <a:lstStyle>
            <a:lvl1pPr>
              <a:defRPr sz="7036"/>
            </a:lvl1p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46088805"/>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90571426"/>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13541" y="1172986"/>
            <a:ext cx="7036435" cy="3351389"/>
          </a:xfrm>
        </p:spPr>
        <p:txBody>
          <a:bodyPr anchor="b">
            <a:normAutofit/>
          </a:bodyPr>
          <a:lstStyle>
            <a:lvl1pPr algn="l">
              <a:defRPr sz="4397" b="0"/>
            </a:lvl1pPr>
          </a:lstStyle>
          <a:p>
            <a:r>
              <a:rPr lang="en-US"/>
              <a:t>Click to edit Master title style</a:t>
            </a:r>
          </a:p>
        </p:txBody>
      </p:sp>
      <p:sp>
        <p:nvSpPr>
          <p:cNvPr id="3" name="Content Placeholder 2"/>
          <p:cNvSpPr>
            <a:spLocks noGrp="1"/>
          </p:cNvSpPr>
          <p:nvPr>
            <p:ph idx="1"/>
          </p:nvPr>
        </p:nvSpPr>
        <p:spPr>
          <a:xfrm>
            <a:off x="1172738" y="1172986"/>
            <a:ext cx="9759096" cy="12065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13541" y="4859519"/>
            <a:ext cx="7036435" cy="4598851"/>
          </a:xfrm>
        </p:spPr>
        <p:txBody>
          <a:bodyPr anchor="t">
            <a:normAutofit/>
          </a:bodyPr>
          <a:lstStyle>
            <a:lvl1pPr marL="0" indent="0">
              <a:buNone/>
              <a:defRPr sz="3518"/>
            </a:lvl1pPr>
            <a:lvl2pPr marL="1005200" indent="0">
              <a:buNone/>
              <a:defRPr sz="2638"/>
            </a:lvl2pPr>
            <a:lvl3pPr marL="2010400" indent="0">
              <a:buNone/>
              <a:defRPr sz="2199"/>
            </a:lvl3pPr>
            <a:lvl4pPr marL="3015600" indent="0">
              <a:buNone/>
              <a:defRPr sz="1979"/>
            </a:lvl4pPr>
            <a:lvl5pPr marL="4020800" indent="0">
              <a:buNone/>
              <a:defRPr sz="1979"/>
            </a:lvl5pPr>
            <a:lvl6pPr marL="5026000" indent="0">
              <a:buNone/>
              <a:defRPr sz="1979"/>
            </a:lvl6pPr>
            <a:lvl7pPr marL="6031200" indent="0">
              <a:buNone/>
              <a:defRPr sz="1979"/>
            </a:lvl7pPr>
            <a:lvl8pPr marL="7036399" indent="0">
              <a:buNone/>
              <a:defRPr sz="1979"/>
            </a:lvl8pPr>
            <a:lvl9pPr marL="8041599" indent="0">
              <a:buNone/>
              <a:defRPr sz="1979"/>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7518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84516" y="3183819"/>
            <a:ext cx="7834219" cy="2513542"/>
          </a:xfrm>
        </p:spPr>
        <p:txBody>
          <a:bodyPr anchor="b">
            <a:normAutofit/>
          </a:bodyPr>
          <a:lstStyle>
            <a:lvl1pPr algn="l">
              <a:defRPr sz="5277" b="0"/>
            </a:lvl1pPr>
          </a:lstStyle>
          <a:p>
            <a:r>
              <a:rPr lang="en-US"/>
              <a:t>Click to edit Master title style</a:t>
            </a:r>
          </a:p>
        </p:txBody>
      </p:sp>
      <p:sp>
        <p:nvSpPr>
          <p:cNvPr id="17" name="Picture Placeholder 2"/>
          <p:cNvSpPr>
            <a:spLocks noGrp="1" noChangeAspect="1"/>
          </p:cNvSpPr>
          <p:nvPr>
            <p:ph type="pic" idx="13"/>
          </p:nvPr>
        </p:nvSpPr>
        <p:spPr>
          <a:xfrm>
            <a:off x="1675342" y="2010833"/>
            <a:ext cx="7213586" cy="10556875"/>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3518"/>
            </a:lvl1pPr>
            <a:lvl2pPr marL="1005200" indent="0">
              <a:buNone/>
              <a:defRPr sz="3518"/>
            </a:lvl2pPr>
            <a:lvl3pPr marL="2010400" indent="0">
              <a:buNone/>
              <a:defRPr sz="3518"/>
            </a:lvl3pPr>
            <a:lvl4pPr marL="3015600" indent="0">
              <a:buNone/>
              <a:defRPr sz="3518"/>
            </a:lvl4pPr>
            <a:lvl5pPr marL="4020800" indent="0">
              <a:buNone/>
              <a:defRPr sz="3518"/>
            </a:lvl5pPr>
            <a:lvl6pPr marL="5026000" indent="0">
              <a:buNone/>
              <a:defRPr sz="3518"/>
            </a:lvl6pPr>
            <a:lvl7pPr marL="6031200" indent="0">
              <a:buNone/>
              <a:defRPr sz="3518"/>
            </a:lvl7pPr>
            <a:lvl8pPr marL="7036399" indent="0">
              <a:buNone/>
              <a:defRPr sz="3518"/>
            </a:lvl8pPr>
            <a:lvl9pPr marL="8041599" indent="0">
              <a:buNone/>
              <a:defRPr sz="3518"/>
            </a:lvl9pPr>
          </a:lstStyle>
          <a:p>
            <a:r>
              <a:rPr lang="en-US"/>
              <a:t>Click icon to add picture</a:t>
            </a:r>
          </a:p>
        </p:txBody>
      </p:sp>
      <p:sp>
        <p:nvSpPr>
          <p:cNvPr id="4" name="Text Placeholder 3"/>
          <p:cNvSpPr>
            <a:spLocks noGrp="1"/>
          </p:cNvSpPr>
          <p:nvPr>
            <p:ph type="body" sz="half" idx="2"/>
          </p:nvPr>
        </p:nvSpPr>
        <p:spPr>
          <a:xfrm>
            <a:off x="9885016" y="6032500"/>
            <a:ext cx="7836340" cy="4580231"/>
          </a:xfrm>
        </p:spPr>
        <p:txBody>
          <a:bodyPr anchor="t">
            <a:normAutofit/>
          </a:bodyPr>
          <a:lstStyle>
            <a:lvl1pPr marL="0" indent="0">
              <a:buNone/>
              <a:defRPr sz="3957"/>
            </a:lvl1pPr>
            <a:lvl2pPr marL="1005200" indent="0">
              <a:buNone/>
              <a:defRPr sz="2638"/>
            </a:lvl2pPr>
            <a:lvl3pPr marL="2010400" indent="0">
              <a:buNone/>
              <a:defRPr sz="2199"/>
            </a:lvl3pPr>
            <a:lvl4pPr marL="3015600" indent="0">
              <a:buNone/>
              <a:defRPr sz="1979"/>
            </a:lvl4pPr>
            <a:lvl5pPr marL="4020800" indent="0">
              <a:buNone/>
              <a:defRPr sz="1979"/>
            </a:lvl5pPr>
            <a:lvl6pPr marL="5026000" indent="0">
              <a:buNone/>
              <a:defRPr sz="1979"/>
            </a:lvl6pPr>
            <a:lvl7pPr marL="6031200" indent="0">
              <a:buNone/>
              <a:defRPr sz="1979"/>
            </a:lvl7pPr>
            <a:lvl8pPr marL="7036399" indent="0">
              <a:buNone/>
              <a:defRPr sz="1979"/>
            </a:lvl8pPr>
            <a:lvl9pPr marL="8041599" indent="0">
              <a:buNone/>
              <a:defRPr sz="1979"/>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4/21/2021</a:t>
            </a:fld>
            <a:endParaRPr lang="en-US"/>
          </a:p>
        </p:txBody>
      </p:sp>
      <p:sp>
        <p:nvSpPr>
          <p:cNvPr id="6" name="Footer Placeholder 5"/>
          <p:cNvSpPr>
            <a:spLocks noGrp="1"/>
          </p:cNvSpPr>
          <p:nvPr>
            <p:ph type="ftr" sz="quarter" idx="11"/>
          </p:nvPr>
        </p:nvSpPr>
        <p:spPr>
          <a:xfrm>
            <a:off x="1172739" y="13573126"/>
            <a:ext cx="12777721" cy="802937"/>
          </a:xfr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61609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14666220" y="8564662"/>
            <a:ext cx="5431572" cy="5846311"/>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1172740" y="9886597"/>
            <a:ext cx="14411603" cy="335138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72740" y="1172989"/>
            <a:ext cx="14411603" cy="828538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336220" y="13573133"/>
            <a:ext cx="2639351" cy="802937"/>
          </a:xfrm>
          <a:prstGeom prst="rect">
            <a:avLst/>
          </a:prstGeom>
        </p:spPr>
        <p:txBody>
          <a:bodyPr vert="horz" lIns="91440" tIns="45720" rIns="91440" bIns="45720" rtlCol="0" anchor="t"/>
          <a:lstStyle>
            <a:lvl1pPr algn="r">
              <a:defRPr sz="2199" b="0" i="0">
                <a:solidFill>
                  <a:schemeClr val="bg2">
                    <a:lumMod val="50000"/>
                  </a:schemeClr>
                </a:solidFill>
                <a:effectLst/>
                <a:latin typeface="+mn-lt"/>
              </a:defRPr>
            </a:lvl1pPr>
          </a:lstStyle>
          <a:p>
            <a:fld id="{1D8BD707-D9CF-40AE-B4C6-C98DA3205C09}" type="datetimeFigureOut">
              <a:rPr lang="en-US" smtClean="0"/>
              <a:t>4/21/2021</a:t>
            </a:fld>
            <a:endParaRPr lang="en-US"/>
          </a:p>
        </p:txBody>
      </p:sp>
      <p:sp>
        <p:nvSpPr>
          <p:cNvPr id="5" name="Footer Placeholder 4"/>
          <p:cNvSpPr>
            <a:spLocks noGrp="1"/>
          </p:cNvSpPr>
          <p:nvPr>
            <p:ph type="ftr" sz="quarter" idx="3"/>
          </p:nvPr>
        </p:nvSpPr>
        <p:spPr>
          <a:xfrm>
            <a:off x="1172739" y="13573126"/>
            <a:ext cx="12777721" cy="802937"/>
          </a:xfrm>
          <a:prstGeom prst="rect">
            <a:avLst/>
          </a:prstGeom>
        </p:spPr>
        <p:txBody>
          <a:bodyPr vert="horz" lIns="91440" tIns="45720" rIns="91440" bIns="45720" rtlCol="0" anchor="t"/>
          <a:lstStyle>
            <a:lvl1pPr algn="l">
              <a:defRPr sz="2199"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7092941" y="12267487"/>
            <a:ext cx="1884005" cy="1473215"/>
          </a:xfrm>
          <a:prstGeom prst="rect">
            <a:avLst/>
          </a:prstGeom>
        </p:spPr>
        <p:txBody>
          <a:bodyPr vert="horz" lIns="91440" tIns="45720" rIns="91440" bIns="45720" rtlCol="0" anchor="b"/>
          <a:lstStyle>
            <a:lvl1pPr algn="r">
              <a:defRPr sz="6156" b="0" i="0">
                <a:solidFill>
                  <a:schemeClr val="bg2">
                    <a:lumMod val="50000"/>
                  </a:schemeClr>
                </a:solidFill>
                <a:effectLst/>
                <a:latin typeface="+mn-lt"/>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589548204"/>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Lst>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xStyles>
    <p:titleStyle>
      <a:lvl1pPr algn="l" defTabSz="1005200" rtl="0" eaLnBrk="1" latinLnBrk="0" hangingPunct="1">
        <a:spcBef>
          <a:spcPct val="0"/>
        </a:spcBef>
        <a:buNone/>
        <a:defRPr sz="7036"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28250" indent="-62825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4397" kern="1200" cap="none">
          <a:solidFill>
            <a:schemeClr val="bg2">
              <a:lumMod val="75000"/>
            </a:schemeClr>
          </a:solidFill>
          <a:effectLst/>
          <a:latin typeface="+mn-lt"/>
          <a:ea typeface="+mn-ea"/>
          <a:cs typeface="+mn-cs"/>
        </a:defRPr>
      </a:lvl1pPr>
      <a:lvl2pPr marL="1633450" indent="-62825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957" kern="1200" cap="none">
          <a:solidFill>
            <a:schemeClr val="bg2">
              <a:lumMod val="75000"/>
            </a:schemeClr>
          </a:solidFill>
          <a:effectLst/>
          <a:latin typeface="+mn-lt"/>
          <a:ea typeface="+mn-ea"/>
          <a:cs typeface="+mn-cs"/>
        </a:defRPr>
      </a:lvl2pPr>
      <a:lvl3pPr marL="2638650" indent="-62825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518" kern="1200" cap="none">
          <a:solidFill>
            <a:schemeClr val="bg2">
              <a:lumMod val="75000"/>
            </a:schemeClr>
          </a:solidFill>
          <a:effectLst/>
          <a:latin typeface="+mn-lt"/>
          <a:ea typeface="+mn-ea"/>
          <a:cs typeface="+mn-cs"/>
        </a:defRPr>
      </a:lvl3pPr>
      <a:lvl4pPr marL="3392550" indent="-37695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4pPr>
      <a:lvl5pPr marL="4397750" indent="-37695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5pPr>
      <a:lvl6pPr marL="5528600" indent="-50260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6pPr>
      <a:lvl7pPr marL="6533799" indent="-50260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7pPr>
      <a:lvl8pPr marL="7538999" indent="-50260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8pPr>
      <a:lvl9pPr marL="8544199" indent="-502600" algn="l" defTabSz="1005200" rtl="0" eaLnBrk="1" latinLnBrk="0" hangingPunct="1">
        <a:spcBef>
          <a:spcPct val="20000"/>
        </a:spcBef>
        <a:spcAft>
          <a:spcPts val="1319"/>
        </a:spcAft>
        <a:buClr>
          <a:schemeClr val="tx1"/>
        </a:buClr>
        <a:buSzPct val="80000"/>
        <a:buFont typeface="Wingdings 3" panose="05040102010807070707" pitchFamily="18" charset="2"/>
        <a:buChar char=""/>
        <a:defRPr sz="3078" kern="1200" cap="none">
          <a:solidFill>
            <a:schemeClr val="bg2">
              <a:lumMod val="75000"/>
            </a:schemeClr>
          </a:solidFill>
          <a:effectLst/>
          <a:latin typeface="+mn-lt"/>
          <a:ea typeface="+mn-ea"/>
          <a:cs typeface="+mn-cs"/>
        </a:defRPr>
      </a:lvl9pPr>
    </p:bodyStyle>
    <p:otherStyle>
      <a:defPPr>
        <a:defRPr lang="en-US"/>
      </a:defPPr>
      <a:lvl1pPr marL="0" algn="l" defTabSz="1005200" rtl="0" eaLnBrk="1" latinLnBrk="0" hangingPunct="1">
        <a:defRPr sz="3957" kern="1200">
          <a:solidFill>
            <a:schemeClr val="tx1"/>
          </a:solidFill>
          <a:latin typeface="+mn-lt"/>
          <a:ea typeface="+mn-ea"/>
          <a:cs typeface="+mn-cs"/>
        </a:defRPr>
      </a:lvl1pPr>
      <a:lvl2pPr marL="1005200" algn="l" defTabSz="1005200" rtl="0" eaLnBrk="1" latinLnBrk="0" hangingPunct="1">
        <a:defRPr sz="3957" kern="1200">
          <a:solidFill>
            <a:schemeClr val="tx1"/>
          </a:solidFill>
          <a:latin typeface="+mn-lt"/>
          <a:ea typeface="+mn-ea"/>
          <a:cs typeface="+mn-cs"/>
        </a:defRPr>
      </a:lvl2pPr>
      <a:lvl3pPr marL="2010400" algn="l" defTabSz="1005200" rtl="0" eaLnBrk="1" latinLnBrk="0" hangingPunct="1">
        <a:defRPr sz="3957" kern="1200">
          <a:solidFill>
            <a:schemeClr val="tx1"/>
          </a:solidFill>
          <a:latin typeface="+mn-lt"/>
          <a:ea typeface="+mn-ea"/>
          <a:cs typeface="+mn-cs"/>
        </a:defRPr>
      </a:lvl3pPr>
      <a:lvl4pPr marL="3015600" algn="l" defTabSz="1005200" rtl="0" eaLnBrk="1" latinLnBrk="0" hangingPunct="1">
        <a:defRPr sz="3957" kern="1200">
          <a:solidFill>
            <a:schemeClr val="tx1"/>
          </a:solidFill>
          <a:latin typeface="+mn-lt"/>
          <a:ea typeface="+mn-ea"/>
          <a:cs typeface="+mn-cs"/>
        </a:defRPr>
      </a:lvl4pPr>
      <a:lvl5pPr marL="4020800" algn="l" defTabSz="1005200" rtl="0" eaLnBrk="1" latinLnBrk="0" hangingPunct="1">
        <a:defRPr sz="3957" kern="1200">
          <a:solidFill>
            <a:schemeClr val="tx1"/>
          </a:solidFill>
          <a:latin typeface="+mn-lt"/>
          <a:ea typeface="+mn-ea"/>
          <a:cs typeface="+mn-cs"/>
        </a:defRPr>
      </a:lvl5pPr>
      <a:lvl6pPr marL="5026000" algn="l" defTabSz="1005200" rtl="0" eaLnBrk="1" latinLnBrk="0" hangingPunct="1">
        <a:defRPr sz="3957" kern="1200">
          <a:solidFill>
            <a:schemeClr val="tx1"/>
          </a:solidFill>
          <a:latin typeface="+mn-lt"/>
          <a:ea typeface="+mn-ea"/>
          <a:cs typeface="+mn-cs"/>
        </a:defRPr>
      </a:lvl6pPr>
      <a:lvl7pPr marL="6031200" algn="l" defTabSz="1005200" rtl="0" eaLnBrk="1" latinLnBrk="0" hangingPunct="1">
        <a:defRPr sz="3957" kern="1200">
          <a:solidFill>
            <a:schemeClr val="tx1"/>
          </a:solidFill>
          <a:latin typeface="+mn-lt"/>
          <a:ea typeface="+mn-ea"/>
          <a:cs typeface="+mn-cs"/>
        </a:defRPr>
      </a:lvl7pPr>
      <a:lvl8pPr marL="7036399" algn="l" defTabSz="1005200" rtl="0" eaLnBrk="1" latinLnBrk="0" hangingPunct="1">
        <a:defRPr sz="3957" kern="1200">
          <a:solidFill>
            <a:schemeClr val="tx1"/>
          </a:solidFill>
          <a:latin typeface="+mn-lt"/>
          <a:ea typeface="+mn-ea"/>
          <a:cs typeface="+mn-cs"/>
        </a:defRPr>
      </a:lvl8pPr>
      <a:lvl9pPr marL="8041599" algn="l" defTabSz="1005200" rtl="0" eaLnBrk="1" latinLnBrk="0" hangingPunct="1">
        <a:defRPr sz="39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0618" y="5786077"/>
            <a:ext cx="19082863" cy="2925994"/>
          </a:xfrm>
          <a:prstGeom prst="rect">
            <a:avLst/>
          </a:prstGeom>
        </p:spPr>
        <p:txBody>
          <a:bodyPr vert="horz" wrap="square" lIns="0" tIns="11430" rIns="0" bIns="0" rtlCol="0">
            <a:spAutoFit/>
          </a:bodyPr>
          <a:lstStyle/>
          <a:p>
            <a:pPr marL="12700" marR="5080" algn="ctr">
              <a:lnSpc>
                <a:spcPct val="107200"/>
              </a:lnSpc>
              <a:spcBef>
                <a:spcPts val="90"/>
              </a:spcBef>
            </a:pPr>
            <a:r>
              <a:rPr lang="en-US" spc="1620" dirty="0">
                <a:solidFill>
                  <a:schemeClr val="tx1"/>
                </a:solidFill>
              </a:rPr>
              <a:t>     </a:t>
            </a:r>
            <a:r>
              <a:rPr lang="en-US" sz="6600" spc="1620" dirty="0">
                <a:solidFill>
                  <a:schemeClr val="tx1"/>
                </a:solidFill>
              </a:rPr>
              <a:t>Water services division</a:t>
            </a:r>
            <a:br>
              <a:rPr lang="en-US" spc="1620" dirty="0">
                <a:solidFill>
                  <a:srgbClr val="FF0000"/>
                </a:solidFill>
              </a:rPr>
            </a:br>
            <a:r>
              <a:rPr lang="en-US" spc="1620" dirty="0">
                <a:solidFill>
                  <a:srgbClr val="FF0000"/>
                </a:solidFill>
              </a:rPr>
              <a:t> </a:t>
            </a:r>
            <a:br>
              <a:rPr lang="en-US" spc="1625" dirty="0"/>
            </a:br>
            <a:r>
              <a:rPr lang="en-US" spc="1625" dirty="0"/>
              <a:t>   </a:t>
            </a:r>
            <a:endParaRPr sz="5400" dirty="0">
              <a:solidFill>
                <a:srgbClr val="FFFF00"/>
              </a:solidFill>
              <a:latin typeface="Calibri"/>
              <a:cs typeface="Calibri"/>
            </a:endParaRPr>
          </a:p>
        </p:txBody>
      </p:sp>
      <p:sp>
        <p:nvSpPr>
          <p:cNvPr id="4" name="object 4"/>
          <p:cNvSpPr txBox="1"/>
          <p:nvPr/>
        </p:nvSpPr>
        <p:spPr>
          <a:xfrm>
            <a:off x="375115" y="11084173"/>
            <a:ext cx="4171950" cy="621580"/>
          </a:xfrm>
          <a:prstGeom prst="rect">
            <a:avLst/>
          </a:prstGeom>
        </p:spPr>
        <p:txBody>
          <a:bodyPr vert="horz" wrap="square" lIns="0" tIns="12700" rIns="0" bIns="0" rtlCol="0">
            <a:spAutoFit/>
          </a:bodyPr>
          <a:lstStyle/>
          <a:p>
            <a:pPr marL="12700" marR="5080">
              <a:lnSpc>
                <a:spcPct val="137200"/>
              </a:lnSpc>
              <a:spcBef>
                <a:spcPts val="100"/>
              </a:spcBef>
            </a:pPr>
            <a:r>
              <a:rPr sz="3250" spc="-229" dirty="0">
                <a:latin typeface="Arial"/>
                <a:cs typeface="Arial"/>
              </a:rPr>
              <a:t> </a:t>
            </a:r>
            <a:endParaRPr sz="3250" dirty="0">
              <a:latin typeface="Arial"/>
              <a:cs typeface="Arial"/>
            </a:endParaRPr>
          </a:p>
        </p:txBody>
      </p:sp>
      <p:sp>
        <p:nvSpPr>
          <p:cNvPr id="6" name="object 6"/>
          <p:cNvSpPr txBox="1"/>
          <p:nvPr/>
        </p:nvSpPr>
        <p:spPr>
          <a:xfrm>
            <a:off x="96456" y="2557888"/>
            <a:ext cx="8990305" cy="1009892"/>
          </a:xfrm>
          <a:prstGeom prst="rect">
            <a:avLst/>
          </a:prstGeom>
        </p:spPr>
        <p:txBody>
          <a:bodyPr vert="horz" wrap="square" lIns="0" tIns="12065" rIns="0" bIns="0" rtlCol="0">
            <a:spAutoFit/>
          </a:bodyPr>
          <a:lstStyle/>
          <a:p>
            <a:pPr marL="12700">
              <a:lnSpc>
                <a:spcPct val="100000"/>
              </a:lnSpc>
              <a:spcBef>
                <a:spcPts val="95"/>
              </a:spcBef>
              <a:tabLst>
                <a:tab pos="2763520" algn="l"/>
                <a:tab pos="5865495" algn="l"/>
              </a:tabLst>
            </a:pPr>
            <a:endParaRPr lang="en-US" sz="3200" b="1" spc="-70" dirty="0">
              <a:solidFill>
                <a:srgbClr val="213D8F"/>
              </a:solidFill>
              <a:latin typeface="Tahoma"/>
              <a:cs typeface="Tahoma"/>
            </a:endParaRPr>
          </a:p>
          <a:p>
            <a:pPr marL="12700">
              <a:lnSpc>
                <a:spcPct val="100000"/>
              </a:lnSpc>
              <a:spcBef>
                <a:spcPts val="95"/>
              </a:spcBef>
              <a:tabLst>
                <a:tab pos="2763520" algn="l"/>
                <a:tab pos="5865495" algn="l"/>
              </a:tabLst>
            </a:pPr>
            <a:r>
              <a:rPr sz="3200" b="1" spc="-70" dirty="0">
                <a:solidFill>
                  <a:srgbClr val="213D8F"/>
                </a:solidFill>
                <a:latin typeface="Tahoma"/>
                <a:cs typeface="Tahoma"/>
              </a:rPr>
              <a:t>A</a:t>
            </a:r>
            <a:r>
              <a:rPr sz="3200" b="1" spc="-130" dirty="0">
                <a:solidFill>
                  <a:srgbClr val="213D8F"/>
                </a:solidFill>
                <a:latin typeface="Tahoma"/>
                <a:cs typeface="Tahoma"/>
              </a:rPr>
              <a:t>D</a:t>
            </a:r>
            <a:r>
              <a:rPr sz="3200" b="1" spc="5" dirty="0">
                <a:solidFill>
                  <a:srgbClr val="213D8F"/>
                </a:solidFill>
                <a:latin typeface="Tahoma"/>
                <a:cs typeface="Tahoma"/>
              </a:rPr>
              <a:t>V</a:t>
            </a:r>
            <a:r>
              <a:rPr sz="3200" b="1" spc="-55" dirty="0">
                <a:solidFill>
                  <a:srgbClr val="213D8F"/>
                </a:solidFill>
                <a:latin typeface="Tahoma"/>
                <a:cs typeface="Tahoma"/>
              </a:rPr>
              <a:t>O</a:t>
            </a:r>
            <a:r>
              <a:rPr sz="3200" b="1" spc="135" dirty="0">
                <a:solidFill>
                  <a:srgbClr val="213D8F"/>
                </a:solidFill>
                <a:latin typeface="Tahoma"/>
                <a:cs typeface="Tahoma"/>
              </a:rPr>
              <a:t>C</a:t>
            </a:r>
            <a:r>
              <a:rPr sz="3200" b="1" spc="-70" dirty="0">
                <a:solidFill>
                  <a:srgbClr val="213D8F"/>
                </a:solidFill>
                <a:latin typeface="Tahoma"/>
                <a:cs typeface="Tahoma"/>
              </a:rPr>
              <a:t>A</a:t>
            </a:r>
            <a:r>
              <a:rPr lang="en-US" sz="3200" b="1" spc="-70" dirty="0">
                <a:solidFill>
                  <a:srgbClr val="213D8F"/>
                </a:solidFill>
                <a:latin typeface="Tahoma"/>
                <a:cs typeface="Tahoma"/>
              </a:rPr>
              <a:t>C</a:t>
            </a:r>
            <a:r>
              <a:rPr lang="en-US" sz="3200" b="1" spc="-155" dirty="0">
                <a:solidFill>
                  <a:srgbClr val="213D8F"/>
                </a:solidFill>
                <a:latin typeface="Tahoma"/>
                <a:cs typeface="Tahoma"/>
              </a:rPr>
              <a:t>Y   EDUCATION  PROTECTION</a:t>
            </a:r>
            <a:r>
              <a:rPr sz="3200" b="1" dirty="0">
                <a:solidFill>
                  <a:srgbClr val="213D8F"/>
                </a:solidFill>
                <a:latin typeface="Tahoma"/>
                <a:cs typeface="Tahoma"/>
              </a:rPr>
              <a:t>	</a:t>
            </a:r>
            <a:r>
              <a:rPr lang="en-US" sz="3200" b="1" spc="-700" dirty="0">
                <a:solidFill>
                  <a:srgbClr val="213D8F"/>
                </a:solidFill>
                <a:latin typeface="Tahoma"/>
                <a:cs typeface="Tahoma"/>
              </a:rPr>
              <a:t> </a:t>
            </a:r>
            <a:endParaRPr sz="3200" dirty="0">
              <a:latin typeface="Tahoma"/>
              <a:cs typeface="Tahoma"/>
            </a:endParaRPr>
          </a:p>
        </p:txBody>
      </p:sp>
      <p:pic>
        <p:nvPicPr>
          <p:cNvPr id="8" name="object 8"/>
          <p:cNvPicPr/>
          <p:nvPr/>
        </p:nvPicPr>
        <p:blipFill>
          <a:blip r:embed="rId2" cstate="print"/>
          <a:stretch>
            <a:fillRect/>
          </a:stretch>
        </p:blipFill>
        <p:spPr>
          <a:xfrm>
            <a:off x="96455" y="783163"/>
            <a:ext cx="7988616" cy="1542189"/>
          </a:xfrm>
          <a:prstGeom prst="rect">
            <a:avLst/>
          </a:prstGeom>
        </p:spPr>
      </p:pic>
      <p:sp>
        <p:nvSpPr>
          <p:cNvPr id="10" name="TextBox 9">
            <a:extLst>
              <a:ext uri="{FF2B5EF4-FFF2-40B4-BE49-F238E27FC236}">
                <a16:creationId xmlns:a16="http://schemas.microsoft.com/office/drawing/2014/main" id="{7D2CF951-6D8E-0541-BAB7-0F2F79FC5632}"/>
              </a:ext>
            </a:extLst>
          </p:cNvPr>
          <p:cNvSpPr txBox="1"/>
          <p:nvPr/>
        </p:nvSpPr>
        <p:spPr>
          <a:xfrm>
            <a:off x="249796" y="2284972"/>
            <a:ext cx="9802254" cy="584775"/>
          </a:xfrm>
          <a:prstGeom prst="rect">
            <a:avLst/>
          </a:prstGeom>
          <a:noFill/>
        </p:spPr>
        <p:txBody>
          <a:bodyPr wrap="square" rtlCol="0">
            <a:spAutoFit/>
          </a:bodyPr>
          <a:lstStyle/>
          <a:p>
            <a:pPr algn="l"/>
            <a:r>
              <a:rPr lang="en-US" sz="3200" b="1" dirty="0">
                <a:solidFill>
                  <a:schemeClr val="accent2"/>
                </a:solidFill>
              </a:rPr>
              <a:t>Office of the People’s Counsel</a:t>
            </a:r>
          </a:p>
        </p:txBody>
      </p:sp>
    </p:spTree>
  </p:cSld>
  <p:clrMapOvr>
    <a:masterClrMapping/>
  </p:clrMapOvr>
  <mc:AlternateContent xmlns:mc="http://schemas.openxmlformats.org/markup-compatibility/2006" xmlns:p159="http://schemas.microsoft.com/office/powerpoint/2015/09/main">
    <mc:Choice Requires="p159">
      <p:transition advClick="0" advTm="10000">
        <p159:morph option="byObject"/>
      </p:transition>
    </mc:Choice>
    <mc:Fallback xmlns="">
      <p:transition advClick="0"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F902A17-022E-4488-81A7-0D2B3EF919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651" y="301625"/>
            <a:ext cx="4452938"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a:extLst>
              <a:ext uri="{FF2B5EF4-FFF2-40B4-BE49-F238E27FC236}">
                <a16:creationId xmlns:a16="http://schemas.microsoft.com/office/drawing/2014/main" id="{B2C2CDDE-191F-4027-96DD-59CBC3AC0C0C}"/>
              </a:ext>
            </a:extLst>
          </p:cNvPr>
          <p:cNvSpPr>
            <a:spLocks noGrp="1"/>
          </p:cNvSpPr>
          <p:nvPr>
            <p:ph type="ctrTitle"/>
          </p:nvPr>
        </p:nvSpPr>
        <p:spPr>
          <a:xfrm>
            <a:off x="3438939" y="1490869"/>
            <a:ext cx="16419444" cy="2842593"/>
          </a:xfrm>
        </p:spPr>
        <p:txBody>
          <a:bodyPr/>
          <a:lstStyle/>
          <a:p>
            <a:pPr algn="ctr"/>
            <a:r>
              <a:rPr lang="en-US" sz="8800" dirty="0"/>
              <a:t>Legislative  update</a:t>
            </a:r>
            <a:br>
              <a:rPr lang="en-US" sz="8800" dirty="0"/>
            </a:br>
            <a:br>
              <a:rPr lang="en-US" sz="8800" dirty="0"/>
            </a:br>
            <a:endParaRPr lang="en-US" sz="8800" dirty="0"/>
          </a:p>
        </p:txBody>
      </p:sp>
      <p:sp>
        <p:nvSpPr>
          <p:cNvPr id="8" name="Text Placeholder 7">
            <a:extLst>
              <a:ext uri="{FF2B5EF4-FFF2-40B4-BE49-F238E27FC236}">
                <a16:creationId xmlns:a16="http://schemas.microsoft.com/office/drawing/2014/main" id="{F6171BFC-38E8-4FFF-B351-D211DFD45B65}"/>
              </a:ext>
            </a:extLst>
          </p:cNvPr>
          <p:cNvSpPr>
            <a:spLocks noGrp="1"/>
          </p:cNvSpPr>
          <p:nvPr>
            <p:ph type="subTitle" idx="4"/>
          </p:nvPr>
        </p:nvSpPr>
        <p:spPr>
          <a:xfrm>
            <a:off x="894522" y="3377239"/>
            <a:ext cx="18427148" cy="10639836"/>
          </a:xfrm>
        </p:spPr>
        <p:txBody>
          <a:bodyPr/>
          <a:lstStyle/>
          <a:p>
            <a:pPr marL="0" indent="0" fontAlgn="base">
              <a:spcBef>
                <a:spcPts val="0"/>
              </a:spcBef>
              <a:spcAft>
                <a:spcPts val="1500"/>
              </a:spcAft>
              <a:buSzPts val="1000"/>
              <a:buNone/>
              <a:tabLst>
                <a:tab pos="457200" algn="l"/>
              </a:tabLst>
            </a:pPr>
            <a:r>
              <a:rPr lang="en-US" sz="5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DC Water residential consumers must challenge a bill in </a:t>
            </a:r>
            <a:r>
              <a:rPr lang="en-US" sz="48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WRITING</a:t>
            </a:r>
          </a:p>
          <a:p>
            <a:pPr marL="0" indent="0" fontAlgn="base">
              <a:spcBef>
                <a:spcPts val="0"/>
              </a:spcBef>
              <a:spcAft>
                <a:spcPts val="1500"/>
              </a:spcAft>
              <a:buSzPts val="1000"/>
              <a:buNone/>
              <a:tabLst>
                <a:tab pos="457200" algn="l"/>
              </a:tabLst>
            </a:pPr>
            <a:r>
              <a:rPr lang="en-US" sz="4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within 20 calendar days from the bill issued date</a:t>
            </a:r>
          </a:p>
          <a:p>
            <a:pPr fontAlgn="base">
              <a:spcBef>
                <a:spcPts val="0"/>
              </a:spcBef>
              <a:spcAft>
                <a:spcPts val="1500"/>
              </a:spcAft>
              <a:buSzPts val="1000"/>
              <a:tabLst>
                <a:tab pos="457200" algn="l"/>
              </a:tabLst>
            </a:pPr>
            <a:endParaRPr lang="en-US" sz="4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fontAlgn="base">
              <a:spcBef>
                <a:spcPts val="0"/>
              </a:spcBef>
              <a:spcAft>
                <a:spcPts val="1500"/>
              </a:spcAft>
              <a:buSzPts val="1000"/>
              <a:buNone/>
              <a:tabLst>
                <a:tab pos="457200" algn="l"/>
              </a:tabLst>
            </a:pPr>
            <a:r>
              <a:rPr lang="en-US" sz="4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 the front of the consumers’ bill, DC Water shall identify the 			date when a consumer must make a challenge </a:t>
            </a:r>
          </a:p>
          <a:p>
            <a:pPr marL="0" marR="0" lvl="0" indent="0" fontAlgn="base">
              <a:spcBef>
                <a:spcPts val="0"/>
              </a:spcBef>
              <a:spcAft>
                <a:spcPts val="1500"/>
              </a:spcAft>
              <a:buSzPts val="1000"/>
              <a:buNone/>
              <a:tabLst>
                <a:tab pos="457200" algn="l"/>
              </a:tabLst>
            </a:pPr>
            <a:endParaRPr lang="en-US" sz="4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fontAlgn="base">
              <a:spcBef>
                <a:spcPts val="0"/>
              </a:spcBef>
              <a:spcAft>
                <a:spcPts val="1500"/>
              </a:spcAft>
              <a:buSzPts val="1000"/>
              <a:buNone/>
              <a:tabLst>
                <a:tab pos="457200" algn="l"/>
              </a:tabLst>
            </a:pPr>
            <a:r>
              <a:rPr lang="en-US" sz="4800" dirty="0">
                <a:solidFill>
                  <a:schemeClr val="tx1"/>
                </a:solidFill>
                <a:effectLst/>
                <a:latin typeface="Ebrima" panose="02000000000000000000" pitchFamily="2" charset="0"/>
                <a:ea typeface="Ebrima" panose="02000000000000000000" pitchFamily="2" charset="0"/>
                <a:cs typeface="Ebrima" panose="02000000000000000000" pitchFamily="2" charset="0"/>
              </a:rPr>
              <a:t>+ </a:t>
            </a:r>
            <a:r>
              <a:rPr lang="en-US" sz="4800" dirty="0">
                <a:solidFill>
                  <a:schemeClr val="tx1"/>
                </a:solidFill>
                <a:effectLst/>
                <a:latin typeface="Arial" panose="020B0604020202020204" pitchFamily="34" charset="0"/>
                <a:ea typeface="Ebrima" panose="02000000000000000000" pitchFamily="2" charset="0"/>
                <a:cs typeface="Arial" panose="020B0604020202020204" pitchFamily="34" charset="0"/>
              </a:rPr>
              <a:t>If a consumer contacts DC Water in any manner other than in 			writing, DC Water representatives shall inform the customer of 			the requirement that a challenge to a residential customer's bill 			must be made in writing and received within 20 calendar days of 		the bill issued date</a:t>
            </a:r>
          </a:p>
          <a:p>
            <a:endParaRPr lang="en-US" sz="7200" dirty="0">
              <a:solidFill>
                <a:schemeClr val="tx1"/>
              </a:solidFill>
            </a:endParaRPr>
          </a:p>
        </p:txBody>
      </p:sp>
    </p:spTree>
    <p:extLst>
      <p:ext uri="{BB962C8B-B14F-4D97-AF65-F5344CB8AC3E}">
        <p14:creationId xmlns:p14="http://schemas.microsoft.com/office/powerpoint/2010/main" val="3860612967"/>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F902A17-022E-4488-81A7-0D2B3EF919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651" y="301625"/>
            <a:ext cx="4452938"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a:extLst>
              <a:ext uri="{FF2B5EF4-FFF2-40B4-BE49-F238E27FC236}">
                <a16:creationId xmlns:a16="http://schemas.microsoft.com/office/drawing/2014/main" id="{B2C2CDDE-191F-4027-96DD-59CBC3AC0C0C}"/>
              </a:ext>
            </a:extLst>
          </p:cNvPr>
          <p:cNvSpPr>
            <a:spLocks noGrp="1"/>
          </p:cNvSpPr>
          <p:nvPr>
            <p:ph type="ctrTitle"/>
          </p:nvPr>
        </p:nvSpPr>
        <p:spPr>
          <a:xfrm>
            <a:off x="4197282" y="757187"/>
            <a:ext cx="17088486" cy="2708434"/>
          </a:xfrm>
        </p:spPr>
        <p:txBody>
          <a:bodyPr/>
          <a:lstStyle/>
          <a:p>
            <a:pPr algn="ctr"/>
            <a:r>
              <a:rPr lang="en-US" sz="8800" dirty="0"/>
              <a:t>Legislative update continued</a:t>
            </a:r>
          </a:p>
        </p:txBody>
      </p:sp>
      <p:sp>
        <p:nvSpPr>
          <p:cNvPr id="8" name="Text Placeholder 7">
            <a:extLst>
              <a:ext uri="{FF2B5EF4-FFF2-40B4-BE49-F238E27FC236}">
                <a16:creationId xmlns:a16="http://schemas.microsoft.com/office/drawing/2014/main" id="{F6171BFC-38E8-4FFF-B351-D211DFD45B65}"/>
              </a:ext>
            </a:extLst>
          </p:cNvPr>
          <p:cNvSpPr>
            <a:spLocks noGrp="1"/>
          </p:cNvSpPr>
          <p:nvPr>
            <p:ph type="subTitle" idx="4"/>
          </p:nvPr>
        </p:nvSpPr>
        <p:spPr>
          <a:xfrm>
            <a:off x="984250" y="4492487"/>
            <a:ext cx="18135600" cy="10287138"/>
          </a:xfrm>
        </p:spPr>
        <p:txBody>
          <a:bodyPr/>
          <a:lstStyle/>
          <a:p>
            <a:pPr marL="0" indent="0">
              <a:buNone/>
            </a:pPr>
            <a:endParaRPr lang="en-US" sz="7200" dirty="0">
              <a:solidFill>
                <a:schemeClr val="tx1"/>
              </a:solidFill>
            </a:endParaRPr>
          </a:p>
          <a:p>
            <a:pPr algn="ctr"/>
            <a:endParaRPr lang="en-US" sz="9600" dirty="0"/>
          </a:p>
        </p:txBody>
      </p:sp>
      <p:sp>
        <p:nvSpPr>
          <p:cNvPr id="9" name="TextBox 8">
            <a:extLst>
              <a:ext uri="{FF2B5EF4-FFF2-40B4-BE49-F238E27FC236}">
                <a16:creationId xmlns:a16="http://schemas.microsoft.com/office/drawing/2014/main" id="{974CDB25-14E3-4AF4-AE4C-83E8CAFE0FEB}"/>
              </a:ext>
            </a:extLst>
          </p:cNvPr>
          <p:cNvSpPr txBox="1"/>
          <p:nvPr/>
        </p:nvSpPr>
        <p:spPr>
          <a:xfrm>
            <a:off x="984249" y="4989440"/>
            <a:ext cx="18456690" cy="9144555"/>
          </a:xfrm>
          <a:prstGeom prst="rect">
            <a:avLst/>
          </a:prstGeom>
          <a:noFill/>
        </p:spPr>
        <p:txBody>
          <a:bodyPr wrap="square">
            <a:spAutoFit/>
          </a:bodyPr>
          <a:lstStyle/>
          <a:p>
            <a:pPr marR="0" lvl="0">
              <a:lnSpc>
                <a:spcPct val="105000"/>
              </a:lnSpc>
              <a:spcBef>
                <a:spcPts val="0"/>
              </a:spcBef>
              <a:spcAft>
                <a:spcPts val="800"/>
              </a:spcAft>
              <a:buSzPts val="1000"/>
              <a:tabLst>
                <a:tab pos="457200" algn="l"/>
              </a:tabLst>
            </a:pPr>
            <a:r>
              <a:rPr lang="en-US" sz="4800" dirty="0">
                <a:effectLst/>
                <a:latin typeface="Arial" panose="020B0604020202020204" pitchFamily="34" charset="0"/>
                <a:ea typeface="Times New Roman" panose="02020603050405020304" pitchFamily="18" charset="0"/>
                <a:cs typeface="Arial" panose="020B0604020202020204" pitchFamily="34" charset="0"/>
              </a:rPr>
              <a:t>DC Water shall post the following contact information on consumers’ bills:</a:t>
            </a:r>
          </a:p>
          <a:p>
            <a:pPr marR="0" lvl="0">
              <a:lnSpc>
                <a:spcPct val="105000"/>
              </a:lnSpc>
              <a:spcBef>
                <a:spcPts val="0"/>
              </a:spcBef>
              <a:spcAft>
                <a:spcPts val="800"/>
              </a:spcAft>
              <a:buSzPts val="1000"/>
              <a:tabLst>
                <a:tab pos="457200" algn="l"/>
              </a:tabLst>
            </a:pPr>
            <a:endParaRPr lang="en-US" sz="48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5000"/>
              </a:lnSpc>
              <a:spcBef>
                <a:spcPts val="0"/>
              </a:spcBef>
              <a:spcAft>
                <a:spcPts val="800"/>
              </a:spcAft>
            </a:pPr>
            <a:r>
              <a:rPr lang="en-US" sz="4800" dirty="0">
                <a:effectLst/>
                <a:latin typeface="Arial" panose="020B0604020202020204" pitchFamily="34" charset="0"/>
                <a:ea typeface="Calibri" panose="020F0502020204030204" pitchFamily="34" charset="0"/>
                <a:cs typeface="Arial" panose="020B0604020202020204" pitchFamily="34" charset="0"/>
              </a:rPr>
              <a:t> + </a:t>
            </a:r>
            <a:r>
              <a:rPr lang="en-US" sz="4800" dirty="0">
                <a:effectLst/>
                <a:latin typeface="Arial" panose="020B0604020202020204" pitchFamily="34" charset="0"/>
                <a:ea typeface="Times New Roman" panose="02020603050405020304" pitchFamily="18" charset="0"/>
                <a:cs typeface="Arial" panose="020B0604020202020204" pitchFamily="34" charset="0"/>
              </a:rPr>
              <a:t>DC Water complaint line and email address</a:t>
            </a:r>
            <a:endParaRPr lang="en-US" sz="4800" dirty="0">
              <a:effectLst/>
              <a:latin typeface="Arial" panose="020B0604020202020204" pitchFamily="34" charset="0"/>
              <a:ea typeface="Calibri" panose="020F0502020204030204" pitchFamily="34" charset="0"/>
              <a:cs typeface="Arial" panose="020B0604020202020204" pitchFamily="34" charset="0"/>
            </a:endParaRPr>
          </a:p>
          <a:p>
            <a:pPr marR="0" lvl="1">
              <a:lnSpc>
                <a:spcPct val="105000"/>
              </a:lnSpc>
              <a:spcBef>
                <a:spcPts val="0"/>
              </a:spcBef>
              <a:spcAft>
                <a:spcPts val="800"/>
              </a:spcAft>
              <a:buSzPts val="1000"/>
              <a:tabLst>
                <a:tab pos="914400" algn="l"/>
              </a:tabLst>
            </a:pPr>
            <a:r>
              <a:rPr lang="en-US" sz="4800" dirty="0">
                <a:effectLst/>
                <a:latin typeface="Arial" panose="020B0604020202020204" pitchFamily="34" charset="0"/>
                <a:ea typeface="Times New Roman" panose="02020603050405020304" pitchFamily="18" charset="0"/>
                <a:cs typeface="Arial" panose="020B0604020202020204" pitchFamily="34" charset="0"/>
              </a:rPr>
              <a:t>		</a:t>
            </a:r>
            <a:endParaRPr lang="en-US" sz="4800" dirty="0">
              <a:latin typeface="Arial" panose="020B0604020202020204" pitchFamily="34" charset="0"/>
              <a:ea typeface="Times New Roman" panose="02020603050405020304" pitchFamily="18" charset="0"/>
              <a:cs typeface="Arial" panose="020B0604020202020204" pitchFamily="34" charset="0"/>
            </a:endParaRPr>
          </a:p>
          <a:p>
            <a:pPr marR="0" lvl="1">
              <a:lnSpc>
                <a:spcPct val="105000"/>
              </a:lnSpc>
              <a:spcBef>
                <a:spcPts val="0"/>
              </a:spcBef>
              <a:spcAft>
                <a:spcPts val="800"/>
              </a:spcAft>
              <a:buSzPts val="1000"/>
              <a:tabLst>
                <a:tab pos="914400" algn="l"/>
              </a:tabLst>
            </a:pPr>
            <a:r>
              <a:rPr lang="en-US" sz="4800" dirty="0">
                <a:effectLst/>
                <a:latin typeface="Arial" panose="020B0604020202020204" pitchFamily="34" charset="0"/>
                <a:ea typeface="Times New Roman" panose="02020603050405020304" pitchFamily="18" charset="0"/>
                <a:cs typeface="Arial" panose="020B0604020202020204" pitchFamily="34" charset="0"/>
              </a:rPr>
              <a:t> +  OPC’s address and phone number </a:t>
            </a:r>
            <a:endParaRPr lang="en-US" sz="4800" dirty="0">
              <a:effectLst/>
              <a:latin typeface="Arial" panose="020B0604020202020204" pitchFamily="34" charset="0"/>
              <a:ea typeface="Calibri" panose="020F0502020204030204" pitchFamily="34" charset="0"/>
              <a:cs typeface="Arial" panose="020B0604020202020204" pitchFamily="34" charset="0"/>
            </a:endParaRPr>
          </a:p>
          <a:p>
            <a:pPr marR="0" lvl="0" fontAlgn="base">
              <a:spcBef>
                <a:spcPts val="0"/>
              </a:spcBef>
              <a:spcAft>
                <a:spcPts val="1500"/>
              </a:spcAft>
              <a:buSzPts val="1000"/>
              <a:tabLst>
                <a:tab pos="457200" algn="l"/>
              </a:tabLst>
            </a:pPr>
            <a:endParaRPr lang="en-US" sz="4800" dirty="0">
              <a:effectLst/>
              <a:latin typeface="Arial" panose="020B0604020202020204" pitchFamily="34" charset="0"/>
              <a:ea typeface="Times New Roman" panose="02020603050405020304" pitchFamily="18" charset="0"/>
              <a:cs typeface="Arial" panose="020B0604020202020204" pitchFamily="34" charset="0"/>
            </a:endParaRPr>
          </a:p>
          <a:p>
            <a:pPr marR="0" lvl="0" fontAlgn="base">
              <a:spcBef>
                <a:spcPts val="0"/>
              </a:spcBef>
              <a:spcAft>
                <a:spcPts val="1500"/>
              </a:spcAft>
              <a:buSzPts val="1000"/>
              <a:tabLst>
                <a:tab pos="457200" algn="l"/>
              </a:tabLst>
            </a:pPr>
            <a:r>
              <a:rPr lang="en-US" sz="4800" dirty="0">
                <a:effectLst/>
                <a:latin typeface="Arial" panose="020B0604020202020204" pitchFamily="34" charset="0"/>
                <a:ea typeface="Times New Roman" panose="02020603050405020304" pitchFamily="18" charset="0"/>
                <a:cs typeface="Arial" panose="020B0604020202020204" pitchFamily="34" charset="0"/>
              </a:rPr>
              <a:t>	 +	If a customer's challenge to a bill is timely, the DC Water shall 			suspend the customer's obligation to pay the disputed bill until 			the customer has received the result of the DC Water 					 			investigation of the challenge in writing</a:t>
            </a:r>
            <a:endParaRPr lang="en-US" sz="4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7648693"/>
      </p:ext>
    </p:extLst>
  </p:cSld>
  <p:clrMapOvr>
    <a:masterClrMapping/>
  </p:clrMapOvr>
  <p:transition spd="slow" advClick="0" advTm="10000">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F902A17-022E-4488-81A7-0D2B3EF919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1" y="301625"/>
            <a:ext cx="4452938" cy="1905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a:extLst>
              <a:ext uri="{FF2B5EF4-FFF2-40B4-BE49-F238E27FC236}">
                <a16:creationId xmlns:a16="http://schemas.microsoft.com/office/drawing/2014/main" id="{90F873AA-AECB-4024-B1BB-11CD58E7BE7F}"/>
              </a:ext>
            </a:extLst>
          </p:cNvPr>
          <p:cNvSpPr>
            <a:spLocks noGrp="1"/>
          </p:cNvSpPr>
          <p:nvPr>
            <p:ph type="ctrTitle"/>
          </p:nvPr>
        </p:nvSpPr>
        <p:spPr>
          <a:xfrm>
            <a:off x="1507807" y="-201109"/>
            <a:ext cx="17088486" cy="15483469"/>
          </a:xfrm>
        </p:spPr>
        <p:txBody>
          <a:bodyPr/>
          <a:lstStyle/>
          <a:p>
            <a:pPr algn="ctr"/>
            <a:br>
              <a:rPr lang="en-US" sz="7200" b="1" dirty="0">
                <a:solidFill>
                  <a:srgbClr val="0070C0"/>
                </a:solidFill>
              </a:rPr>
            </a:br>
            <a:br>
              <a:rPr lang="en-US" sz="7200" b="1" dirty="0">
                <a:solidFill>
                  <a:srgbClr val="0070C0"/>
                </a:solidFill>
              </a:rPr>
            </a:br>
            <a:br>
              <a:rPr lang="en-US" sz="7200" b="1" dirty="0">
                <a:solidFill>
                  <a:srgbClr val="0070C0"/>
                </a:solidFill>
              </a:rPr>
            </a:br>
            <a:r>
              <a:rPr lang="en-US" sz="7200" b="1" dirty="0">
                <a:solidFill>
                  <a:srgbClr val="0070C0"/>
                </a:solidFill>
              </a:rPr>
              <a:t>	</a:t>
            </a:r>
            <a:r>
              <a:rPr lang="en-US" sz="7200" b="1" dirty="0"/>
              <a:t>UPCOMING EVENT</a:t>
            </a:r>
            <a:br>
              <a:rPr lang="en-US" sz="7200" b="1" dirty="0">
                <a:solidFill>
                  <a:srgbClr val="0070C0"/>
                </a:solidFill>
              </a:rPr>
            </a:br>
            <a:r>
              <a:rPr lang="en-US" sz="7200" b="1" dirty="0">
                <a:solidFill>
                  <a:srgbClr val="FF0000"/>
                </a:solidFill>
              </a:rPr>
              <a:t>How to Prepare for flooding</a:t>
            </a:r>
            <a:br>
              <a:rPr lang="en-US" sz="7200" b="1" dirty="0">
                <a:solidFill>
                  <a:srgbClr val="0070C0"/>
                </a:solidFill>
              </a:rPr>
            </a:br>
            <a:br>
              <a:rPr lang="en-US" sz="7200" b="1" dirty="0">
                <a:solidFill>
                  <a:srgbClr val="0070C0"/>
                </a:solidFill>
              </a:rPr>
            </a:br>
            <a:r>
              <a:rPr lang="en-US" sz="7200" b="1" dirty="0">
                <a:solidFill>
                  <a:srgbClr val="0070C0"/>
                </a:solidFill>
              </a:rPr>
              <a:t>WATER SERVICES DIVISION</a:t>
            </a:r>
            <a:br>
              <a:rPr lang="en-US" dirty="0"/>
            </a:br>
            <a:r>
              <a:rPr lang="en-US" dirty="0"/>
              <a:t>ACT NOW SERIES</a:t>
            </a:r>
            <a:br>
              <a:rPr lang="en-US" dirty="0"/>
            </a:br>
            <a:br>
              <a:rPr lang="en-US" dirty="0"/>
            </a:br>
            <a:r>
              <a:rPr lang="en-US" b="1" dirty="0"/>
              <a:t>TUESDAY, April 27</a:t>
            </a:r>
            <a:br>
              <a:rPr lang="en-US" b="1" dirty="0"/>
            </a:br>
            <a:br>
              <a:rPr lang="en-US" b="1" dirty="0"/>
            </a:br>
            <a:r>
              <a:rPr lang="en-US" b="1" dirty="0"/>
              <a:t>2:00 – 4:00 PM</a:t>
            </a:r>
            <a:br>
              <a:rPr lang="en-US" dirty="0">
                <a:solidFill>
                  <a:srgbClr val="0070C0"/>
                </a:solidFill>
              </a:rPr>
            </a:br>
            <a:br>
              <a:rPr lang="en-US" dirty="0"/>
            </a:br>
            <a:endParaRPr lang="en-US" sz="8000" b="1" dirty="0">
              <a:solidFill>
                <a:srgbClr val="FF0000"/>
              </a:solidFill>
            </a:endParaRPr>
          </a:p>
        </p:txBody>
      </p:sp>
    </p:spTree>
    <p:extLst>
      <p:ext uri="{BB962C8B-B14F-4D97-AF65-F5344CB8AC3E}">
        <p14:creationId xmlns:p14="http://schemas.microsoft.com/office/powerpoint/2010/main" val="3583053250"/>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70">
                                          <p:stCondLst>
                                            <p:cond delay="0"/>
                                          </p:stCondLst>
                                        </p:cTn>
                                        <p:tgtEl>
                                          <p:spTgt spid="10"/>
                                        </p:tgtEl>
                                      </p:cBhvr>
                                    </p:animEffect>
                                    <p:anim calcmode="lin" valueType="num">
                                      <p:cBhvr>
                                        <p:cTn id="8" dur="179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53"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53" tmFilter="0, 0; 0.125,0.2665; 0.25,0.4; 0.375,0.465; 0.5,0.5;  0.625,0.535; 0.75,0.6; 0.875,0.7335; 1,1">
                                          <p:stCondLst>
                                            <p:cond delay="653"/>
                                          </p:stCondLst>
                                        </p:cTn>
                                        <p:tgtEl>
                                          <p:spTgt spid="10"/>
                                        </p:tgtEl>
                                        <p:attrNameLst>
                                          <p:attrName>ppt_y</p:attrName>
                                        </p:attrNameLst>
                                      </p:cBhvr>
                                      <p:tavLst>
                                        <p:tav tm="0" fmla="#ppt_y-sin(pi*$)/9">
                                          <p:val>
                                            <p:fltVal val="0"/>
                                          </p:val>
                                        </p:tav>
                                        <p:tav tm="100000">
                                          <p:val>
                                            <p:fltVal val="1"/>
                                          </p:val>
                                        </p:tav>
                                      </p:tavLst>
                                    </p:anim>
                                    <p:anim calcmode="lin" valueType="num">
                                      <p:cBhvr>
                                        <p:cTn id="11" dur="2" tmFilter="0, 0; 0.125,0.2665; 0.25,0.4; 0.375,0.465; 0.5,0.5;  0.625,0.535; 0.75,0.6; 0.875,0.7335; 1,1">
                                          <p:stCondLst>
                                            <p:cond delay="1302"/>
                                          </p:stCondLst>
                                        </p:cTn>
                                        <p:tgtEl>
                                          <p:spTgt spid="10"/>
                                        </p:tgtEl>
                                        <p:attrNameLst>
                                          <p:attrName>ppt_y</p:attrName>
                                        </p:attrNameLst>
                                      </p:cBhvr>
                                      <p:tavLst>
                                        <p:tav tm="0" fmla="#ppt_y-sin(pi*$)/27">
                                          <p:val>
                                            <p:fltVal val="0"/>
                                          </p:val>
                                        </p:tav>
                                        <p:tav tm="100000">
                                          <p:val>
                                            <p:fltVal val="1"/>
                                          </p:val>
                                        </p:tav>
                                      </p:tavLst>
                                    </p:anim>
                                    <p:anim calcmode="lin" valueType="num">
                                      <p:cBhvr>
                                        <p:cTn id="12" dur="1" tmFilter="0, 0; 0.125,0.2665; 0.25,0.4; 0.375,0.465; 0.5,0.5;  0.625,0.535; 0.75,0.6; 0.875,0.7335; 1,1">
                                          <p:stCondLst>
                                            <p:cond delay="1999"/>
                                          </p:stCondLst>
                                        </p:cTn>
                                        <p:tgtEl>
                                          <p:spTgt spid="10"/>
                                        </p:tgtEl>
                                        <p:attrNameLst>
                                          <p:attrName>ppt_y</p:attrName>
                                        </p:attrNameLst>
                                      </p:cBhvr>
                                      <p:tavLst>
                                        <p:tav tm="0" fmla="#ppt_y-sin(pi*$)/81">
                                          <p:val>
                                            <p:fltVal val="0"/>
                                          </p:val>
                                        </p:tav>
                                        <p:tav tm="100000">
                                          <p:val>
                                            <p:fltVal val="1"/>
                                          </p:val>
                                        </p:tav>
                                      </p:tavLst>
                                    </p:anim>
                                    <p:animScale>
                                      <p:cBhvr>
                                        <p:cTn id="13" dur="1">
                                          <p:stCondLst>
                                            <p:cond delay="639"/>
                                          </p:stCondLst>
                                        </p:cTn>
                                        <p:tgtEl>
                                          <p:spTgt spid="10"/>
                                        </p:tgtEl>
                                      </p:cBhvr>
                                      <p:to x="100000" y="60000"/>
                                    </p:animScale>
                                    <p:animScale>
                                      <p:cBhvr>
                                        <p:cTn id="14" dur="1" decel="50000">
                                          <p:stCondLst>
                                            <p:cond delay="665"/>
                                          </p:stCondLst>
                                        </p:cTn>
                                        <p:tgtEl>
                                          <p:spTgt spid="10"/>
                                        </p:tgtEl>
                                      </p:cBhvr>
                                      <p:to x="100000" y="100000"/>
                                    </p:animScale>
                                    <p:animScale>
                                      <p:cBhvr>
                                        <p:cTn id="15" dur="1">
                                          <p:stCondLst>
                                            <p:cond delay="1290"/>
                                          </p:stCondLst>
                                        </p:cTn>
                                        <p:tgtEl>
                                          <p:spTgt spid="10"/>
                                        </p:tgtEl>
                                      </p:cBhvr>
                                      <p:to x="100000" y="80000"/>
                                    </p:animScale>
                                    <p:animScale>
                                      <p:cBhvr>
                                        <p:cTn id="16" dur="1" decel="50000">
                                          <p:stCondLst>
                                            <p:cond delay="1316"/>
                                          </p:stCondLst>
                                        </p:cTn>
                                        <p:tgtEl>
                                          <p:spTgt spid="10"/>
                                        </p:tgtEl>
                                      </p:cBhvr>
                                      <p:to x="100000" y="100000"/>
                                    </p:animScale>
                                    <p:animScale>
                                      <p:cBhvr>
                                        <p:cTn id="17" dur="1">
                                          <p:stCondLst>
                                            <p:cond delay="1999"/>
                                          </p:stCondLst>
                                        </p:cTn>
                                        <p:tgtEl>
                                          <p:spTgt spid="10"/>
                                        </p:tgtEl>
                                      </p:cBhvr>
                                      <p:to x="100000" y="90000"/>
                                    </p:animScale>
                                    <p:animScale>
                                      <p:cBhvr>
                                        <p:cTn id="18" dur="1" decel="50000">
                                          <p:stCondLst>
                                            <p:cond delay="1999"/>
                                          </p:stCondLst>
                                        </p:cTn>
                                        <p:tgtEl>
                                          <p:spTgt spid="10"/>
                                        </p:tgtEl>
                                      </p:cBhvr>
                                      <p:to x="100000" y="100000"/>
                                    </p:animScale>
                                    <p:animScale>
                                      <p:cBhvr>
                                        <p:cTn id="19" dur="1">
                                          <p:stCondLst>
                                            <p:cond delay="1999"/>
                                          </p:stCondLst>
                                        </p:cTn>
                                        <p:tgtEl>
                                          <p:spTgt spid="10"/>
                                        </p:tgtEl>
                                      </p:cBhvr>
                                      <p:to x="100000" y="95000"/>
                                    </p:animScale>
                                    <p:animScale>
                                      <p:cBhvr>
                                        <p:cTn id="20" dur="1" decel="50000">
                                          <p:stCondLst>
                                            <p:cond delay="1999"/>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F902A17-022E-4488-81A7-0D2B3EF919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1" y="301625"/>
            <a:ext cx="4452938" cy="1905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a:extLst>
              <a:ext uri="{FF2B5EF4-FFF2-40B4-BE49-F238E27FC236}">
                <a16:creationId xmlns:a16="http://schemas.microsoft.com/office/drawing/2014/main" id="{90F873AA-AECB-4024-B1BB-11CD58E7BE7F}"/>
              </a:ext>
            </a:extLst>
          </p:cNvPr>
          <p:cNvSpPr>
            <a:spLocks noGrp="1"/>
          </p:cNvSpPr>
          <p:nvPr>
            <p:ph type="ctrTitle"/>
          </p:nvPr>
        </p:nvSpPr>
        <p:spPr>
          <a:xfrm>
            <a:off x="1507806" y="2409265"/>
            <a:ext cx="17356663" cy="13933558"/>
          </a:xfrm>
        </p:spPr>
        <p:txBody>
          <a:bodyPr/>
          <a:lstStyle/>
          <a:p>
            <a:pPr algn="ctr"/>
            <a:r>
              <a:rPr lang="en-US" sz="4800" dirty="0" err="1"/>
              <a:t>inTERESTED</a:t>
            </a:r>
            <a:r>
              <a:rPr lang="en-US" sz="4800" dirty="0"/>
              <a:t> IN LEARNING ABOUT YOUR UTILITY RIGHTS?</a:t>
            </a:r>
            <a:br>
              <a:rPr lang="en-US" sz="4800" dirty="0"/>
            </a:br>
            <a:br>
              <a:rPr lang="en-US" sz="4800" dirty="0"/>
            </a:br>
            <a:r>
              <a:rPr lang="en-US" sz="4800" dirty="0"/>
              <a:t>Schedule an Outreach Event today!</a:t>
            </a:r>
            <a:br>
              <a:rPr lang="en-US" sz="4800" dirty="0"/>
            </a:br>
            <a:r>
              <a:rPr lang="en-US" sz="4800" dirty="0"/>
              <a:t>Contact OPC at 202-727-3071</a:t>
            </a:r>
            <a:br>
              <a:rPr lang="en-US" sz="4800" dirty="0"/>
            </a:br>
            <a:br>
              <a:rPr lang="en-US" sz="4800" dirty="0"/>
            </a:br>
            <a:br>
              <a:rPr lang="en-US" sz="4800" dirty="0"/>
            </a:br>
            <a:r>
              <a:rPr lang="en-US" sz="4800" dirty="0"/>
              <a:t>Water issues or concerns:</a:t>
            </a:r>
            <a:br>
              <a:rPr lang="en-US" sz="4800" dirty="0"/>
            </a:br>
            <a:br>
              <a:rPr lang="en-US" sz="4800" dirty="0"/>
            </a:br>
            <a:r>
              <a:rPr lang="en-US" sz="4800" dirty="0"/>
              <a:t>contact</a:t>
            </a:r>
            <a:br>
              <a:rPr lang="en-US" sz="4800" dirty="0"/>
            </a:br>
            <a:br>
              <a:rPr lang="en-US" sz="4800" dirty="0"/>
            </a:br>
            <a:r>
              <a:rPr lang="en-US" sz="4800" dirty="0"/>
              <a:t> Valca valentine</a:t>
            </a:r>
            <a:br>
              <a:rPr lang="en-US" sz="4800" dirty="0"/>
            </a:br>
            <a:r>
              <a:rPr lang="en-US" sz="4800" dirty="0"/>
              <a:t>Water Services division </a:t>
            </a:r>
            <a:br>
              <a:rPr lang="en-US" sz="4800" dirty="0"/>
            </a:br>
            <a:br>
              <a:rPr lang="en-US" sz="4800" dirty="0"/>
            </a:br>
            <a:r>
              <a:rPr lang="en-US" sz="4800" spc="100" dirty="0"/>
              <a:t>vvalentine@opc-DC.gov</a:t>
            </a:r>
            <a:br>
              <a:rPr lang="en-US" sz="4800" dirty="0"/>
            </a:br>
            <a:br>
              <a:rPr lang="en-US" dirty="0"/>
            </a:br>
            <a:br>
              <a:rPr lang="en-US" dirty="0"/>
            </a:br>
            <a:endParaRPr lang="en-US" dirty="0"/>
          </a:p>
        </p:txBody>
      </p:sp>
    </p:spTree>
    <p:extLst>
      <p:ext uri="{BB962C8B-B14F-4D97-AF65-F5344CB8AC3E}">
        <p14:creationId xmlns:p14="http://schemas.microsoft.com/office/powerpoint/2010/main" val="3407213009"/>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70">
                                          <p:stCondLst>
                                            <p:cond delay="0"/>
                                          </p:stCondLst>
                                        </p:cTn>
                                        <p:tgtEl>
                                          <p:spTgt spid="10"/>
                                        </p:tgtEl>
                                      </p:cBhvr>
                                    </p:animEffect>
                                    <p:anim calcmode="lin" valueType="num">
                                      <p:cBhvr>
                                        <p:cTn id="8" dur="179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53"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53" tmFilter="0, 0; 0.125,0.2665; 0.25,0.4; 0.375,0.465; 0.5,0.5;  0.625,0.535; 0.75,0.6; 0.875,0.7335; 1,1">
                                          <p:stCondLst>
                                            <p:cond delay="653"/>
                                          </p:stCondLst>
                                        </p:cTn>
                                        <p:tgtEl>
                                          <p:spTgt spid="10"/>
                                        </p:tgtEl>
                                        <p:attrNameLst>
                                          <p:attrName>ppt_y</p:attrName>
                                        </p:attrNameLst>
                                      </p:cBhvr>
                                      <p:tavLst>
                                        <p:tav tm="0" fmla="#ppt_y-sin(pi*$)/9">
                                          <p:val>
                                            <p:fltVal val="0"/>
                                          </p:val>
                                        </p:tav>
                                        <p:tav tm="100000">
                                          <p:val>
                                            <p:fltVal val="1"/>
                                          </p:val>
                                        </p:tav>
                                      </p:tavLst>
                                    </p:anim>
                                    <p:anim calcmode="lin" valueType="num">
                                      <p:cBhvr>
                                        <p:cTn id="11" dur="2" tmFilter="0, 0; 0.125,0.2665; 0.25,0.4; 0.375,0.465; 0.5,0.5;  0.625,0.535; 0.75,0.6; 0.875,0.7335; 1,1">
                                          <p:stCondLst>
                                            <p:cond delay="1302"/>
                                          </p:stCondLst>
                                        </p:cTn>
                                        <p:tgtEl>
                                          <p:spTgt spid="10"/>
                                        </p:tgtEl>
                                        <p:attrNameLst>
                                          <p:attrName>ppt_y</p:attrName>
                                        </p:attrNameLst>
                                      </p:cBhvr>
                                      <p:tavLst>
                                        <p:tav tm="0" fmla="#ppt_y-sin(pi*$)/27">
                                          <p:val>
                                            <p:fltVal val="0"/>
                                          </p:val>
                                        </p:tav>
                                        <p:tav tm="100000">
                                          <p:val>
                                            <p:fltVal val="1"/>
                                          </p:val>
                                        </p:tav>
                                      </p:tavLst>
                                    </p:anim>
                                    <p:anim calcmode="lin" valueType="num">
                                      <p:cBhvr>
                                        <p:cTn id="12" dur="1" tmFilter="0, 0; 0.125,0.2665; 0.25,0.4; 0.375,0.465; 0.5,0.5;  0.625,0.535; 0.75,0.6; 0.875,0.7335; 1,1">
                                          <p:stCondLst>
                                            <p:cond delay="1999"/>
                                          </p:stCondLst>
                                        </p:cTn>
                                        <p:tgtEl>
                                          <p:spTgt spid="10"/>
                                        </p:tgtEl>
                                        <p:attrNameLst>
                                          <p:attrName>ppt_y</p:attrName>
                                        </p:attrNameLst>
                                      </p:cBhvr>
                                      <p:tavLst>
                                        <p:tav tm="0" fmla="#ppt_y-sin(pi*$)/81">
                                          <p:val>
                                            <p:fltVal val="0"/>
                                          </p:val>
                                        </p:tav>
                                        <p:tav tm="100000">
                                          <p:val>
                                            <p:fltVal val="1"/>
                                          </p:val>
                                        </p:tav>
                                      </p:tavLst>
                                    </p:anim>
                                    <p:animScale>
                                      <p:cBhvr>
                                        <p:cTn id="13" dur="1">
                                          <p:stCondLst>
                                            <p:cond delay="639"/>
                                          </p:stCondLst>
                                        </p:cTn>
                                        <p:tgtEl>
                                          <p:spTgt spid="10"/>
                                        </p:tgtEl>
                                      </p:cBhvr>
                                      <p:to x="100000" y="60000"/>
                                    </p:animScale>
                                    <p:animScale>
                                      <p:cBhvr>
                                        <p:cTn id="14" dur="1" decel="50000">
                                          <p:stCondLst>
                                            <p:cond delay="665"/>
                                          </p:stCondLst>
                                        </p:cTn>
                                        <p:tgtEl>
                                          <p:spTgt spid="10"/>
                                        </p:tgtEl>
                                      </p:cBhvr>
                                      <p:to x="100000" y="100000"/>
                                    </p:animScale>
                                    <p:animScale>
                                      <p:cBhvr>
                                        <p:cTn id="15" dur="1">
                                          <p:stCondLst>
                                            <p:cond delay="1290"/>
                                          </p:stCondLst>
                                        </p:cTn>
                                        <p:tgtEl>
                                          <p:spTgt spid="10"/>
                                        </p:tgtEl>
                                      </p:cBhvr>
                                      <p:to x="100000" y="80000"/>
                                    </p:animScale>
                                    <p:animScale>
                                      <p:cBhvr>
                                        <p:cTn id="16" dur="1" decel="50000">
                                          <p:stCondLst>
                                            <p:cond delay="1316"/>
                                          </p:stCondLst>
                                        </p:cTn>
                                        <p:tgtEl>
                                          <p:spTgt spid="10"/>
                                        </p:tgtEl>
                                      </p:cBhvr>
                                      <p:to x="100000" y="100000"/>
                                    </p:animScale>
                                    <p:animScale>
                                      <p:cBhvr>
                                        <p:cTn id="17" dur="1">
                                          <p:stCondLst>
                                            <p:cond delay="1999"/>
                                          </p:stCondLst>
                                        </p:cTn>
                                        <p:tgtEl>
                                          <p:spTgt spid="10"/>
                                        </p:tgtEl>
                                      </p:cBhvr>
                                      <p:to x="100000" y="90000"/>
                                    </p:animScale>
                                    <p:animScale>
                                      <p:cBhvr>
                                        <p:cTn id="18" dur="1" decel="50000">
                                          <p:stCondLst>
                                            <p:cond delay="1999"/>
                                          </p:stCondLst>
                                        </p:cTn>
                                        <p:tgtEl>
                                          <p:spTgt spid="10"/>
                                        </p:tgtEl>
                                      </p:cBhvr>
                                      <p:to x="100000" y="100000"/>
                                    </p:animScale>
                                    <p:animScale>
                                      <p:cBhvr>
                                        <p:cTn id="19" dur="1">
                                          <p:stCondLst>
                                            <p:cond delay="1999"/>
                                          </p:stCondLst>
                                        </p:cTn>
                                        <p:tgtEl>
                                          <p:spTgt spid="10"/>
                                        </p:tgtEl>
                                      </p:cBhvr>
                                      <p:to x="100000" y="95000"/>
                                    </p:animScale>
                                    <p:animScale>
                                      <p:cBhvr>
                                        <p:cTn id="20" dur="1" decel="50000">
                                          <p:stCondLst>
                                            <p:cond delay="1999"/>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1955</TotalTime>
  <Words>352</Words>
  <Application>Microsoft Office PowerPoint</Application>
  <PresentationFormat>Custom</PresentationFormat>
  <Paragraphs>42</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Century Gothic</vt:lpstr>
      <vt:lpstr>Ebrima</vt:lpstr>
      <vt:lpstr>Lucida Sans Unicode</vt:lpstr>
      <vt:lpstr>Tahoma</vt:lpstr>
      <vt:lpstr>Wingdings 3</vt:lpstr>
      <vt:lpstr>Slice</vt:lpstr>
      <vt:lpstr>     Water services division      </vt:lpstr>
      <vt:lpstr>Legislative  update  </vt:lpstr>
      <vt:lpstr>Legislative update continued</vt:lpstr>
      <vt:lpstr>    UPCOMING EVENT How to Prepare for flooding  WATER SERVICES DIVISION ACT NOW SERIES  TUESDAY, April 27  2:00 – 4:00 PM  </vt:lpstr>
      <vt:lpstr>inTERESTED IN LEARNING ABOUT YOUR UTILITY RIGHTS?  Schedule an Outreach Event today! Contact OPC at 202-727-3071   Water issues or concerns:  contact   Valca valentine Water Services division   vvalentine@opc-DC.gov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Ashley Bethel</dc:creator>
  <cp:keywords>DAEUMo-5hvM,BAEATNJZxnw</cp:keywords>
  <cp:lastModifiedBy>Cheryl Morse</cp:lastModifiedBy>
  <cp:revision>4</cp:revision>
  <dcterms:created xsi:type="dcterms:W3CDTF">2021-01-27T04:05:19Z</dcterms:created>
  <dcterms:modified xsi:type="dcterms:W3CDTF">2021-04-22T01:21:13Z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2021-01-25T00:00:00Z</vt:filetime>
  </property>
  <property fmtid="{D5CDD505-2E9C-101B-9397-08002B2CF9AE}" pid="3" name="Creator">
    <vt:lpwstr>Canva</vt:lpwstr>
  </property>
  <property fmtid="{D5CDD505-2E9C-101B-9397-08002B2CF9AE}" pid="4" name="LastSaved">
    <vt:filetime>2021-01-27T00:00:00Z</vt:filetime>
  </property>
</Properties>
</file>